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Garet Light" panose="020B0600070205080204" charset="0"/>
      <p:regular r:id="rId12"/>
    </p:embeddedFont>
    <p:embeddedFont>
      <p:font typeface="Playfair Display" panose="00000500000000000000" pitchFamily="2" charset="0"/>
      <p:regular r:id="rId13"/>
    </p:embeddedFont>
    <p:embeddedFont>
      <p:font typeface="Playfair Display Bold" panose="020B0600070205080204" charset="0"/>
      <p:regular r:id="rId14"/>
    </p:embeddedFont>
    <p:embeddedFont>
      <p:font typeface="Playfair Display Bold Italics" panose="020B0600070205080204" charset="0"/>
      <p:regular r:id="rId15"/>
    </p:embeddedFont>
    <p:embeddedFont>
      <p:font typeface="Playfair Display Italics" panose="020B060007020508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75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248775"/>
            <a:ext cx="7038315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5602699" y="1602199"/>
            <a:ext cx="7082602" cy="7082602"/>
          </a:xfrm>
          <a:custGeom>
            <a:avLst/>
            <a:gdLst/>
            <a:ahLst/>
            <a:cxnLst/>
            <a:rect l="l" t="t" r="r" b="b"/>
            <a:pathLst>
              <a:path w="7082602" h="7082602">
                <a:moveTo>
                  <a:pt x="0" y="0"/>
                </a:moveTo>
                <a:lnTo>
                  <a:pt x="7082602" y="0"/>
                </a:lnTo>
                <a:lnTo>
                  <a:pt x="7082602" y="7082602"/>
                </a:lnTo>
                <a:lnTo>
                  <a:pt x="0" y="70826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097461" y="8687852"/>
            <a:ext cx="4093078" cy="1074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5"/>
              </a:lnSpc>
            </a:pPr>
            <a:r>
              <a:rPr lang="en-US" sz="3082">
                <a:solidFill>
                  <a:srgbClr val="000000"/>
                </a:solidFill>
                <a:latin typeface="Garet Light"/>
                <a:ea typeface="Garet Light"/>
                <a:cs typeface="Garet Light"/>
                <a:sym typeface="Garet Light"/>
              </a:rPr>
              <a:t>by : Ansily Chiu District 31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49841" y="3095489"/>
            <a:ext cx="14988318" cy="4238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23"/>
              </a:lnSpc>
            </a:pPr>
            <a:r>
              <a:rPr lang="en-US" sz="15021" i="1">
                <a:solidFill>
                  <a:srgbClr val="000000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Self </a:t>
            </a:r>
          </a:p>
          <a:p>
            <a:pPr algn="ctr">
              <a:lnSpc>
                <a:spcPts val="16523"/>
              </a:lnSpc>
            </a:pPr>
            <a:r>
              <a:rPr lang="en-US" sz="15021" i="1">
                <a:solidFill>
                  <a:srgbClr val="000000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Introduction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9027" y="1028700"/>
            <a:ext cx="15349946" cy="6331853"/>
          </a:xfrm>
          <a:custGeom>
            <a:avLst/>
            <a:gdLst/>
            <a:ahLst/>
            <a:cxnLst/>
            <a:rect l="l" t="t" r="r" b="b"/>
            <a:pathLst>
              <a:path w="15349946" h="6331853">
                <a:moveTo>
                  <a:pt x="0" y="0"/>
                </a:moveTo>
                <a:lnTo>
                  <a:pt x="15349946" y="0"/>
                </a:lnTo>
                <a:lnTo>
                  <a:pt x="15349946" y="6331853"/>
                </a:lnTo>
                <a:lnTo>
                  <a:pt x="0" y="63318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37979" y="4340179"/>
            <a:ext cx="7082602" cy="7082602"/>
          </a:xfrm>
          <a:custGeom>
            <a:avLst/>
            <a:gdLst/>
            <a:ahLst/>
            <a:cxnLst/>
            <a:rect l="l" t="t" r="r" b="b"/>
            <a:pathLst>
              <a:path w="7082602" h="7082602">
                <a:moveTo>
                  <a:pt x="0" y="0"/>
                </a:moveTo>
                <a:lnTo>
                  <a:pt x="7082602" y="0"/>
                </a:lnTo>
                <a:lnTo>
                  <a:pt x="7082602" y="7082603"/>
                </a:lnTo>
                <a:lnTo>
                  <a:pt x="0" y="7082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-8759941" y="9968034"/>
            <a:ext cx="13755343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1472862" y="534492"/>
            <a:ext cx="5786438" cy="7715250"/>
          </a:xfrm>
          <a:custGeom>
            <a:avLst/>
            <a:gdLst/>
            <a:ahLst/>
            <a:cxnLst/>
            <a:rect l="l" t="t" r="r" b="b"/>
            <a:pathLst>
              <a:path w="5786438" h="7715250">
                <a:moveTo>
                  <a:pt x="0" y="0"/>
                </a:moveTo>
                <a:lnTo>
                  <a:pt x="5786438" y="0"/>
                </a:lnTo>
                <a:lnTo>
                  <a:pt x="5786438" y="7715250"/>
                </a:lnTo>
                <a:lnTo>
                  <a:pt x="0" y="77152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1423094"/>
            <a:ext cx="9927960" cy="1024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7200" i="1">
                <a:solidFill>
                  <a:srgbClr val="000000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Im Ansily Chiu,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739081"/>
            <a:ext cx="2400967" cy="617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5"/>
              </a:lnSpc>
            </a:pPr>
            <a:r>
              <a:rPr lang="en-US" sz="4322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Hello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381309"/>
            <a:ext cx="9288563" cy="802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</a:pPr>
            <a:r>
              <a:rPr lang="en-US" sz="3499" spc="-55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I'm an 11th-grade student from District 31, Taiwan, and a Z club leader at Deguang High School.</a:t>
            </a:r>
          </a:p>
          <a:p>
            <a:pPr algn="just">
              <a:lnSpc>
                <a:spcPts val="4899"/>
              </a:lnSpc>
            </a:pPr>
            <a:endParaRPr lang="en-US" sz="3499" spc="-55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4899"/>
              </a:lnSpc>
            </a:pPr>
            <a:r>
              <a:rPr lang="en-US" sz="3499" spc="-55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I've been with Deguang's Z club for 5 years now, and during these years, our club has participated in the "Love Binti" program by selling handmade cookies. We've also led historical camps in elementary schools.</a:t>
            </a:r>
          </a:p>
          <a:p>
            <a:pPr algn="just">
              <a:lnSpc>
                <a:spcPts val="4899"/>
              </a:lnSpc>
            </a:pPr>
            <a:r>
              <a:rPr lang="en-US" sz="3499" spc="-55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When I joined Z club, I realized that even though we are just students, there is still more that we can do that meets our purpose.</a:t>
            </a:r>
          </a:p>
          <a:p>
            <a:pPr algn="just">
              <a:lnSpc>
                <a:spcPts val="4899"/>
              </a:lnSpc>
            </a:pPr>
            <a:endParaRPr lang="en-US" sz="3499" spc="-55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248775"/>
            <a:ext cx="7038315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649841" y="3095489"/>
            <a:ext cx="14988318" cy="4238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23"/>
              </a:lnSpc>
            </a:pPr>
            <a:r>
              <a:rPr lang="en-US" sz="15021" b="1" i="1">
                <a:solidFill>
                  <a:srgbClr val="000000"/>
                </a:solidFill>
                <a:latin typeface="Playfair Display Bold Italics"/>
                <a:ea typeface="Playfair Display Bold Italics"/>
                <a:cs typeface="Playfair Display Bold Italics"/>
                <a:sym typeface="Playfair Display Bold Italics"/>
              </a:rPr>
              <a:t>Balancing</a:t>
            </a:r>
          </a:p>
          <a:p>
            <a:pPr algn="ctr">
              <a:lnSpc>
                <a:spcPts val="16523"/>
              </a:lnSpc>
            </a:pPr>
            <a:r>
              <a:rPr lang="en-US" sz="15021" b="1" i="1">
                <a:solidFill>
                  <a:srgbClr val="000000"/>
                </a:solidFill>
                <a:latin typeface="Playfair Display Bold Italics"/>
                <a:ea typeface="Playfair Display Bold Italics"/>
                <a:cs typeface="Playfair Display Bold Italics"/>
                <a:sym typeface="Playfair Display Bold Italics"/>
              </a:rPr>
              <a:t>Beauty &amp; Health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097461" y="8687852"/>
            <a:ext cx="4093078" cy="1074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5"/>
              </a:lnSpc>
            </a:pPr>
            <a:r>
              <a:rPr lang="en-US" sz="3082">
                <a:solidFill>
                  <a:srgbClr val="000000"/>
                </a:solidFill>
                <a:latin typeface="Garet Light"/>
                <a:ea typeface="Garet Light"/>
                <a:cs typeface="Garet Light"/>
                <a:sym typeface="Garet Light"/>
              </a:rPr>
              <a:t>by : Ansily Chiu District 31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26185" y="7353196"/>
            <a:ext cx="2933804" cy="2933804"/>
          </a:xfrm>
          <a:custGeom>
            <a:avLst/>
            <a:gdLst/>
            <a:ahLst/>
            <a:cxnLst/>
            <a:rect l="l" t="t" r="r" b="b"/>
            <a:pathLst>
              <a:path w="2933804" h="2933804">
                <a:moveTo>
                  <a:pt x="0" y="0"/>
                </a:moveTo>
                <a:lnTo>
                  <a:pt x="2933804" y="0"/>
                </a:lnTo>
                <a:lnTo>
                  <a:pt x="2933804" y="2933804"/>
                </a:lnTo>
                <a:lnTo>
                  <a:pt x="0" y="2933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87764" y="1104900"/>
            <a:ext cx="14712472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 b="1" i="1">
                <a:solidFill>
                  <a:srgbClr val="000000"/>
                </a:solidFill>
                <a:latin typeface="Playfair Display Bold Italics"/>
                <a:ea typeface="Playfair Display Bold Italics"/>
                <a:cs typeface="Playfair Display Bold Italics"/>
                <a:sym typeface="Playfair Display Bold Italics"/>
              </a:rPr>
              <a:t>Body Insecurity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39448" y="2808330"/>
            <a:ext cx="10627113" cy="1313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Celebrities?  Pretty clothes?  Latest fashion trend?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359325" y="4769210"/>
            <a:ext cx="11587358" cy="3489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How does social media affect a woman's mind on perfect figures?</a:t>
            </a:r>
          </a:p>
          <a:p>
            <a:pPr algn="ctr">
              <a:lnSpc>
                <a:spcPts val="5599"/>
              </a:lnSpc>
            </a:pPr>
            <a:endParaRPr lang="en-US" sz="3999">
              <a:solidFill>
                <a:srgbClr val="004AA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How have society's expectations of women's figures in Asia changed in recent years?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63004" y="2218427"/>
            <a:ext cx="13980000" cy="738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4"/>
              </a:lnSpc>
              <a:spcBef>
                <a:spcPct val="0"/>
              </a:spcBef>
            </a:pPr>
            <a:r>
              <a:rPr lang="en-US" sz="4303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What causes Body Insecurity and Body Shaming?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919732" y="8494957"/>
            <a:ext cx="2546828" cy="2546828"/>
          </a:xfrm>
          <a:custGeom>
            <a:avLst/>
            <a:gdLst/>
            <a:ahLst/>
            <a:cxnLst/>
            <a:rect l="l" t="t" r="r" b="b"/>
            <a:pathLst>
              <a:path w="2546828" h="2546828">
                <a:moveTo>
                  <a:pt x="0" y="0"/>
                </a:moveTo>
                <a:lnTo>
                  <a:pt x="2546829" y="0"/>
                </a:lnTo>
                <a:lnTo>
                  <a:pt x="2546829" y="2546828"/>
                </a:lnTo>
                <a:lnTo>
                  <a:pt x="0" y="2546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830452" y="8494957"/>
            <a:ext cx="2546828" cy="2546828"/>
          </a:xfrm>
          <a:custGeom>
            <a:avLst/>
            <a:gdLst/>
            <a:ahLst/>
            <a:cxnLst/>
            <a:rect l="l" t="t" r="r" b="b"/>
            <a:pathLst>
              <a:path w="2546828" h="2546828">
                <a:moveTo>
                  <a:pt x="0" y="0"/>
                </a:moveTo>
                <a:lnTo>
                  <a:pt x="2546828" y="0"/>
                </a:lnTo>
                <a:lnTo>
                  <a:pt x="2546828" y="2546828"/>
                </a:lnTo>
                <a:lnTo>
                  <a:pt x="0" y="2546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41172" y="8494957"/>
            <a:ext cx="2546828" cy="2546828"/>
          </a:xfrm>
          <a:custGeom>
            <a:avLst/>
            <a:gdLst/>
            <a:ahLst/>
            <a:cxnLst/>
            <a:rect l="l" t="t" r="r" b="b"/>
            <a:pathLst>
              <a:path w="2546828" h="2546828">
                <a:moveTo>
                  <a:pt x="0" y="0"/>
                </a:moveTo>
                <a:lnTo>
                  <a:pt x="2546828" y="0"/>
                </a:lnTo>
                <a:lnTo>
                  <a:pt x="2546828" y="2546828"/>
                </a:lnTo>
                <a:lnTo>
                  <a:pt x="0" y="2546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87764" y="1104900"/>
            <a:ext cx="14712472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 b="1" i="1">
                <a:solidFill>
                  <a:srgbClr val="000000"/>
                </a:solidFill>
                <a:latin typeface="Playfair Display Bold Italics"/>
                <a:ea typeface="Playfair Display Bold Italics"/>
                <a:cs typeface="Playfair Display Bold Italics"/>
                <a:sym typeface="Playfair Display Bold Italics"/>
              </a:rPr>
              <a:t>Body Insecurity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55250" y="2529760"/>
            <a:ext cx="7937897" cy="679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4"/>
              </a:lnSpc>
              <a:spcBef>
                <a:spcPct val="0"/>
              </a:spcBef>
            </a:pPr>
            <a:r>
              <a:rPr lang="en-US" sz="4003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What does Body Insecurity bring?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76393" y="6016911"/>
            <a:ext cx="4335214" cy="658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  <a:spcBef>
                <a:spcPct val="0"/>
              </a:spcBef>
            </a:pPr>
            <a:r>
              <a:rPr lang="en-US" sz="4599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Eating disorders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041318" y="6068981"/>
            <a:ext cx="2522190" cy="554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Depression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235767" y="8641715"/>
            <a:ext cx="4058394" cy="616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9"/>
              </a:lnSpc>
              <a:spcBef>
                <a:spcPct val="0"/>
              </a:spcBef>
            </a:pPr>
            <a:r>
              <a:rPr lang="en-US" sz="4299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Low self-esteem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083880" y="7306099"/>
            <a:ext cx="5666929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4199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Self-harming behaviors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43622" y="6442360"/>
            <a:ext cx="5388025" cy="513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Distorted self-perception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50619" y="7613756"/>
            <a:ext cx="4051548" cy="50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Unnecessary dieting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083880" y="4724778"/>
            <a:ext cx="4218533" cy="513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Psychological stress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46593" y="4403468"/>
            <a:ext cx="8592097" cy="585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Dissatisfied with their appearance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55306" y="2199862"/>
            <a:ext cx="1057738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 flipV="1">
            <a:off x="13004312" y="-1132390"/>
            <a:ext cx="6264479" cy="6275890"/>
          </a:xfrm>
          <a:custGeom>
            <a:avLst/>
            <a:gdLst/>
            <a:ahLst/>
            <a:cxnLst/>
            <a:rect l="l" t="t" r="r" b="b"/>
            <a:pathLst>
              <a:path w="6264479" h="6275890">
                <a:moveTo>
                  <a:pt x="0" y="6275890"/>
                </a:moveTo>
                <a:lnTo>
                  <a:pt x="6264480" y="6275890"/>
                </a:lnTo>
                <a:lnTo>
                  <a:pt x="6264480" y="0"/>
                </a:lnTo>
                <a:lnTo>
                  <a:pt x="0" y="0"/>
                </a:lnTo>
                <a:lnTo>
                  <a:pt x="0" y="627589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979822" y="1714694"/>
            <a:ext cx="2714769" cy="2714769"/>
          </a:xfrm>
          <a:custGeom>
            <a:avLst/>
            <a:gdLst/>
            <a:ahLst/>
            <a:cxnLst/>
            <a:rect l="l" t="t" r="r" b="b"/>
            <a:pathLst>
              <a:path w="2714769" h="2714769">
                <a:moveTo>
                  <a:pt x="0" y="0"/>
                </a:moveTo>
                <a:lnTo>
                  <a:pt x="2714769" y="0"/>
                </a:lnTo>
                <a:lnTo>
                  <a:pt x="2714769" y="2714769"/>
                </a:lnTo>
                <a:lnTo>
                  <a:pt x="0" y="2714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979822" y="7218354"/>
            <a:ext cx="2714769" cy="2714769"/>
          </a:xfrm>
          <a:custGeom>
            <a:avLst/>
            <a:gdLst/>
            <a:ahLst/>
            <a:cxnLst/>
            <a:rect l="l" t="t" r="r" b="b"/>
            <a:pathLst>
              <a:path w="2714769" h="2714769">
                <a:moveTo>
                  <a:pt x="0" y="0"/>
                </a:moveTo>
                <a:lnTo>
                  <a:pt x="2714769" y="0"/>
                </a:lnTo>
                <a:lnTo>
                  <a:pt x="2714769" y="2714769"/>
                </a:lnTo>
                <a:lnTo>
                  <a:pt x="0" y="2714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724788" y="799283"/>
            <a:ext cx="10838423" cy="1400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59"/>
              </a:lnSpc>
            </a:pPr>
            <a:r>
              <a:rPr lang="en-US" sz="9781" b="1" i="1">
                <a:solidFill>
                  <a:srgbClr val="000000"/>
                </a:solidFill>
                <a:latin typeface="Playfair Display Bold Italics"/>
                <a:ea typeface="Playfair Display Bold Italics"/>
                <a:cs typeface="Playfair Display Bold Italics"/>
                <a:sym typeface="Playfair Display Bold Italics"/>
              </a:rPr>
              <a:t>Connect with SDGs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005404"/>
            <a:ext cx="16087411" cy="2784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SDG3 </a:t>
            </a: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“Good Health and Well-being”.</a:t>
            </a: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“Reducing non-communicable diseases and promoting mental health."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5791173"/>
            <a:ext cx="16230600" cy="2784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SDG5 </a:t>
            </a: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“Achieve Gender Equality and Empower All Women and Girls”.</a:t>
            </a: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“Ending discrimination against women and girls.”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795914" y="2247487"/>
            <a:ext cx="10696172" cy="1028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3699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You are the best, and no one can judge your figure.</a:t>
            </a:r>
          </a:p>
          <a:p>
            <a:pPr algn="ctr">
              <a:lnSpc>
                <a:spcPts val="4069"/>
              </a:lnSpc>
              <a:spcBef>
                <a:spcPct val="0"/>
              </a:spcBef>
            </a:pPr>
            <a:endParaRPr lang="en-US" sz="3699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83544" y="-2004763"/>
            <a:ext cx="4801030" cy="4801030"/>
          </a:xfrm>
          <a:custGeom>
            <a:avLst/>
            <a:gdLst/>
            <a:ahLst/>
            <a:cxnLst/>
            <a:rect l="l" t="t" r="r" b="b"/>
            <a:pathLst>
              <a:path w="4801030" h="4801030">
                <a:moveTo>
                  <a:pt x="0" y="0"/>
                </a:moveTo>
                <a:lnTo>
                  <a:pt x="4801030" y="0"/>
                </a:lnTo>
                <a:lnTo>
                  <a:pt x="4801030" y="4801030"/>
                </a:lnTo>
                <a:lnTo>
                  <a:pt x="0" y="48010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484059" y="1104900"/>
            <a:ext cx="13319882" cy="1306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23"/>
              </a:lnSpc>
            </a:pPr>
            <a:r>
              <a:rPr lang="en-US" sz="9112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As Zontians, we can…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729592"/>
            <a:ext cx="16230600" cy="137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Creating videos, animations, or infographics and promoting them on Zonta’s social media.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519070"/>
            <a:ext cx="16230600" cy="669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Organize speeches and panel discussions in schools and communities.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608118"/>
            <a:ext cx="16230600" cy="137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Host themed fairs to educate people on healthy eating, balanced exercise, and mental well-being.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7402039"/>
            <a:ext cx="16230600" cy="207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Raise funds through events to support those who are affected by bulimia or body image struggles, offering counseling and recovery resources.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92157" y="2420777"/>
            <a:ext cx="7903686" cy="952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3095843" y="6099364"/>
            <a:ext cx="6482892" cy="6317873"/>
          </a:xfrm>
          <a:custGeom>
            <a:avLst/>
            <a:gdLst/>
            <a:ahLst/>
            <a:cxnLst/>
            <a:rect l="l" t="t" r="r" b="b"/>
            <a:pathLst>
              <a:path w="6482892" h="6317873">
                <a:moveTo>
                  <a:pt x="0" y="0"/>
                </a:moveTo>
                <a:lnTo>
                  <a:pt x="6482892" y="0"/>
                </a:lnTo>
                <a:lnTo>
                  <a:pt x="6482892" y="6317872"/>
                </a:lnTo>
                <a:lnTo>
                  <a:pt x="0" y="63178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97934" y="1104900"/>
            <a:ext cx="16805086" cy="1306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23"/>
              </a:lnSpc>
            </a:pPr>
            <a:r>
              <a:rPr lang="en-US" sz="9112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Health should always be first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16083" y="4186052"/>
            <a:ext cx="14655833" cy="2616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pursuit of beauty should not come at the expense of health but based on confidence, acceptance, and a balanced lifestyle.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16083" y="2335052"/>
            <a:ext cx="14655833" cy="752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Everyone is beautiful in their own unique way.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04944" y="3220852"/>
            <a:ext cx="3815720" cy="7066148"/>
          </a:xfrm>
          <a:custGeom>
            <a:avLst/>
            <a:gdLst/>
            <a:ahLst/>
            <a:cxnLst/>
            <a:rect l="l" t="t" r="r" b="b"/>
            <a:pathLst>
              <a:path w="3815720" h="7066148">
                <a:moveTo>
                  <a:pt x="0" y="0"/>
                </a:moveTo>
                <a:lnTo>
                  <a:pt x="3815720" y="0"/>
                </a:lnTo>
                <a:lnTo>
                  <a:pt x="3815720" y="7066148"/>
                </a:lnTo>
                <a:lnTo>
                  <a:pt x="0" y="7066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91281" y="2369502"/>
            <a:ext cx="15121522" cy="5433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79"/>
              </a:lnSpc>
            </a:pPr>
            <a:r>
              <a:rPr lang="en-US" sz="6199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Imagine a future where Asian women are no longer pressured by body insecurities but shine because of their strong physicality, stable mental states, and great self-confidence.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9D2E89C43D397448AEB250699E4A93A" ma:contentTypeVersion="20" ma:contentTypeDescription="新しいドキュメントを作成します。" ma:contentTypeScope="" ma:versionID="e4432917c217bc316af234ecab1d79bb">
  <xsd:schema xmlns:xsd="http://www.w3.org/2001/XMLSchema" xmlns:xs="http://www.w3.org/2001/XMLSchema" xmlns:p="http://schemas.microsoft.com/office/2006/metadata/properties" xmlns:ns2="f3550e90-4819-46c0-91ad-0e08c728f6fe" xmlns:ns3="78186f32-bb56-499a-8241-03d2de0982d8" targetNamespace="http://schemas.microsoft.com/office/2006/metadata/properties" ma:root="true" ma:fieldsID="21f7163fbe6e7e7635b987118ad2088b" ns2:_="" ns3:_="">
    <xsd:import namespace="f3550e90-4819-46c0-91ad-0e08c728f6fe"/>
    <xsd:import namespace="78186f32-bb56-499a-8241-03d2de0982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50e90-4819-46c0-91ad-0e08c728f6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4" nillable="true" ma:displayName="承認の状態" ma:internalName="_x627f__x8a8d__x306e__x72b6__x614b_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画像タグ" ma:readOnly="false" ma:fieldId="{5cf76f15-5ced-4ddc-b409-7134ff3c332f}" ma:taxonomyMulti="true" ma:sspId="3321bb32-08fb-4944-882b-f4da825376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186f32-bb56-499a-8241-03d2de0982d8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9c354c0-6910-4b5d-a963-fb61377bc44f}" ma:internalName="TaxCatchAll" ma:showField="CatchAllData" ma:web="78186f32-bb56-499a-8241-03d2de0982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186f32-bb56-499a-8241-03d2de0982d8" xsi:nil="true"/>
    <lcf76f155ced4ddcb4097134ff3c332f xmlns="f3550e90-4819-46c0-91ad-0e08c728f6fe">
      <Terms xmlns="http://schemas.microsoft.com/office/infopath/2007/PartnerControls"/>
    </lcf76f155ced4ddcb4097134ff3c332f>
    <_Flow_SignoffStatus xmlns="f3550e90-4819-46c0-91ad-0e08c728f6fe" xsi:nil="true"/>
  </documentManagement>
</p:properties>
</file>

<file path=customXml/itemProps1.xml><?xml version="1.0" encoding="utf-8"?>
<ds:datastoreItem xmlns:ds="http://schemas.openxmlformats.org/officeDocument/2006/customXml" ds:itemID="{00B3F7FC-9F72-456C-A23E-1DBF66498BE1}"/>
</file>

<file path=customXml/itemProps2.xml><?xml version="1.0" encoding="utf-8"?>
<ds:datastoreItem xmlns:ds="http://schemas.openxmlformats.org/officeDocument/2006/customXml" ds:itemID="{F6115E53-6A3F-4852-BB0D-32B3661DC4F2}"/>
</file>

<file path=customXml/itemProps3.xml><?xml version="1.0" encoding="utf-8"?>
<ds:datastoreItem xmlns:ds="http://schemas.openxmlformats.org/officeDocument/2006/customXml" ds:itemID="{A151F433-277F-4C59-9F6A-78292C07117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ユーザー設定</PresentationFormat>
  <Paragraphs>45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Arial</vt:lpstr>
      <vt:lpstr>Calibri</vt:lpstr>
      <vt:lpstr>Playfair Display Bold Italics</vt:lpstr>
      <vt:lpstr>Playfair Display Bold</vt:lpstr>
      <vt:lpstr>Garet Light</vt:lpstr>
      <vt:lpstr>Playfair Display</vt:lpstr>
      <vt:lpstr>Playfair Display Italics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31 Ansily Chiu ppt</dc:title>
  <dc:creator>浅野三郎</dc:creator>
  <cp:lastModifiedBy>三郎 浅野</cp:lastModifiedBy>
  <cp:revision>1</cp:revision>
  <dcterms:created xsi:type="dcterms:W3CDTF">2006-08-16T00:00:00Z</dcterms:created>
  <dcterms:modified xsi:type="dcterms:W3CDTF">2025-04-01T14:27:46Z</dcterms:modified>
  <dc:identifier>DAGiPB36XWM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0x01010029D2E89C43D397448AEB250699E4A93A</vt:lpwstr>
  </property>
  <property fmtid="{D5CDD505-2E9C-101B-9397-08002B2CF9AE}" pid="3" name="MediaServiceImageTags">
    <vt:lpwstr/>
  </property>
</Properties>
</file>