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296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EE9A2E-A751-F463-B873-CA6D45376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40B1347-6A57-1C1A-CA5B-8D3FD6B6F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105BDA-F467-45AB-3208-857DC48F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B270B0-F6AE-F1FD-4C17-DDFDF57C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B5DF4E-545C-8B5E-D8D2-7D7CB325F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20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32E063-6834-2DDC-ADB2-2F75E677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E2D1419-1473-C34A-BF3D-903840F7A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AAB41B-1D74-F889-74B4-C743CBF9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750DD2-EE53-B3F6-9B32-472D3A0B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CBAF29-5D78-4087-0782-88CC79E7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64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A566362-E7A3-9263-7EBF-34860916C4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C2C01AB-E431-2B4E-909E-19016E509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338C21-5339-1127-3674-E1C4425D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F5FC79-61FD-0889-78C2-42779F7F7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677CBE-189C-4BC3-0C66-27ABBD58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920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F81CAB-FBDA-8504-DC3B-433878641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F8889C-9A4E-D81A-2EED-84A95DB07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07AEAA-A769-AEFA-8C24-C37995F9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96F41A-A7FC-6BA4-2D65-450641EF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AE5A4CD-CAF9-D076-00D6-E2887F9B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364424-F14C-6C2F-E929-EE413E66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3881A00-A4FF-9AF6-3B46-5E9886087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CC3815-72FF-1A1C-2753-049466196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735E7E-C90B-F8B7-68DC-24EBB9B4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C66893-E01C-CD10-D176-A0F561FF3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914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9453D5-8111-A902-1059-D860E14D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CEA575-477A-F0B5-426A-78D452AD2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73CEF7C-8D67-3BF1-FF3C-82D202DB4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E56E470-1BC9-03A9-A367-07E3126D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91014A7-57E8-AC04-9AC4-087096BA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11397F5-85EE-3A8A-0F62-4E119D45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79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9B8B1-07A0-EDB9-8BB2-C3F06884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EB76E5-478A-8A64-2E76-F52531800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B1DD38-69B5-6EA7-D720-F49B12B9E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650172E-20E2-90A0-3694-800D2BCE0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C4964EB-7A77-0FDA-E3D9-AF1C3BF93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FA35210-DE13-AE9A-C418-75D61FC4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B2B3FEB-304C-4C31-903F-ED4BBD16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96CF68D-E528-1EC2-8EA7-595D96C7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6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1F917D-BB8C-CA18-30F8-8BDA21BD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3B7B4B7-98BB-F187-B9DB-A915B7F0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4060E86-A488-E59C-634D-F0A60A96A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D8D903-452A-B82C-658D-6537311A9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76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B7E5EA3-8842-7759-D602-CB817FF6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EAB0EB-2689-8F06-1433-24E64A3B2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F6F615-2EDA-6E05-E17C-2DD509E0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98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7E2ED1-D7DE-A18C-0FE4-DDABE954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8BDEB6-35E4-CBDC-7B4F-FFE2B7F60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716E95-BFE2-AE57-8F16-B7BE693AD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405DB0-7108-39FE-FC14-4D64291A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16AEFB-4C94-AF2D-CEE6-471A8B5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E3E9C0-0808-22BB-5B61-6037D8E3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17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08D789-738F-F519-6315-18F80099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2B9AA9F-6D03-0687-020A-6C57AE6AC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356534-DD7D-8FB9-7A85-C501EB53D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1D0D2C8-CD48-4E3A-84C5-E572AE1B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EC75EF-BC2E-893F-CD0B-2112F497A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1CA7FB2-CC03-876C-9747-F66C31E56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60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F4C1E1-44AA-0F93-C4D6-46DECA11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89A18CB-503F-1DF6-7B57-1469FB95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BE84A4-9D78-F25A-4C6A-23DD6AED7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3FFD-79EB-4C80-BF98-92A9FF5D5B03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17CC9A-587E-26B7-E2F0-8F6781A9B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772AD8-E005-60D3-1DEF-71CEEC8A7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FA3D4-24F9-4DAF-86AF-3AD94250FD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87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040776094">
            <a:hlinkClick r:id="" action="ppaction://media"/>
            <a:extLst>
              <a:ext uri="{FF2B5EF4-FFF2-40B4-BE49-F238E27FC236}">
                <a16:creationId xmlns:a16="http://schemas.microsoft.com/office/drawing/2014/main" id="{448A872C-0FD8-FEC6-AC59-14470AC378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78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9D2E89C43D397448AEB250699E4A93A" ma:contentTypeVersion="20" ma:contentTypeDescription="新しいドキュメントを作成します。" ma:contentTypeScope="" ma:versionID="e4432917c217bc316af234ecab1d79bb">
  <xsd:schema xmlns:xsd="http://www.w3.org/2001/XMLSchema" xmlns:xs="http://www.w3.org/2001/XMLSchema" xmlns:p="http://schemas.microsoft.com/office/2006/metadata/properties" xmlns:ns2="f3550e90-4819-46c0-91ad-0e08c728f6fe" xmlns:ns3="78186f32-bb56-499a-8241-03d2de0982d8" targetNamespace="http://schemas.microsoft.com/office/2006/metadata/properties" ma:root="true" ma:fieldsID="21f7163fbe6e7e7635b987118ad2088b" ns2:_="" ns3:_="">
    <xsd:import namespace="f3550e90-4819-46c0-91ad-0e08c728f6fe"/>
    <xsd:import namespace="78186f32-bb56-499a-8241-03d2de098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50e90-4819-46c0-91ad-0e08c728f6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承認の状態" ma:internalName="_x627f__x8a8d__x306e__x72b6__x614b_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3321bb32-08fb-4944-882b-f4da82537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86f32-bb56-499a-8241-03d2de0982d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9c354c0-6910-4b5d-a963-fb61377bc44f}" ma:internalName="TaxCatchAll" ma:showField="CatchAllData" ma:web="78186f32-bb56-499a-8241-03d2de0982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186f32-bb56-499a-8241-03d2de0982d8" xsi:nil="true"/>
    <lcf76f155ced4ddcb4097134ff3c332f xmlns="f3550e90-4819-46c0-91ad-0e08c728f6fe">
      <Terms xmlns="http://schemas.microsoft.com/office/infopath/2007/PartnerControls"/>
    </lcf76f155ced4ddcb4097134ff3c332f>
    <_Flow_SignoffStatus xmlns="f3550e90-4819-46c0-91ad-0e08c728f6fe" xsi:nil="true"/>
  </documentManagement>
</p:properties>
</file>

<file path=customXml/itemProps1.xml><?xml version="1.0" encoding="utf-8"?>
<ds:datastoreItem xmlns:ds="http://schemas.openxmlformats.org/officeDocument/2006/customXml" ds:itemID="{B0FBB0C6-B4AA-44D3-9008-F94BD4662DD1}"/>
</file>

<file path=customXml/itemProps2.xml><?xml version="1.0" encoding="utf-8"?>
<ds:datastoreItem xmlns:ds="http://schemas.openxmlformats.org/officeDocument/2006/customXml" ds:itemID="{57E936F9-1B60-416B-B200-72291A41D523}"/>
</file>

<file path=customXml/itemProps3.xml><?xml version="1.0" encoding="utf-8"?>
<ds:datastoreItem xmlns:ds="http://schemas.openxmlformats.org/officeDocument/2006/customXml" ds:itemID="{B7269B8A-241B-4E4B-8A8F-93E073A25CB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Grid</dc:creator>
  <cp:lastModifiedBy>Grid</cp:lastModifiedBy>
  <cp:revision>1</cp:revision>
  <dcterms:created xsi:type="dcterms:W3CDTF">2025-04-04T11:19:21Z</dcterms:created>
  <dcterms:modified xsi:type="dcterms:W3CDTF">2025-04-04T11:19:35Z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0x01010029D2E89C43D397448AEB250699E4A93A</vt:lpwstr>
  </property>
</Properties>
</file>