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65" r:id="rId12"/>
    <p:sldId id="266" r:id="rId13"/>
    <p:sldId id="267" r:id="rId14"/>
    <p:sldId id="268" r:id="rId15"/>
    <p:sldId id="282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7" r:id="rId26"/>
    <p:sldId id="279" r:id="rId27"/>
    <p:sldId id="280" r:id="rId28"/>
  </p:sldIdLst>
  <p:sldSz cx="18288000" cy="10287000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sz="500" kern="1200">
        <a:solidFill>
          <a:srgbClr val="000000"/>
        </a:solidFill>
        <a:latin typeface="Calibri" panose="020F0502020204030204" pitchFamily="34" charset="0"/>
        <a:ea typeface="맑은 고딕" panose="020B0503020000020004" pitchFamily="34" charset="-127"/>
        <a:cs typeface="+mn-cs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00" kern="1200">
        <a:solidFill>
          <a:srgbClr val="000000"/>
        </a:solidFill>
        <a:latin typeface="Calibri" panose="020F0502020204030204" pitchFamily="34" charset="0"/>
        <a:ea typeface="맑은 고딕" panose="020B0503020000020004" pitchFamily="34" charset="-127"/>
        <a:cs typeface="+mn-cs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00" kern="1200">
        <a:solidFill>
          <a:srgbClr val="000000"/>
        </a:solidFill>
        <a:latin typeface="Calibri" panose="020F0502020204030204" pitchFamily="34" charset="0"/>
        <a:ea typeface="맑은 고딕" panose="020B0503020000020004" pitchFamily="34" charset="-127"/>
        <a:cs typeface="+mn-cs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00" kern="1200">
        <a:solidFill>
          <a:srgbClr val="000000"/>
        </a:solidFill>
        <a:latin typeface="Calibri" panose="020F0502020204030204" pitchFamily="34" charset="0"/>
        <a:ea typeface="맑은 고딕" panose="020B0503020000020004" pitchFamily="34" charset="-127"/>
        <a:cs typeface="+mn-cs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00" kern="1200">
        <a:solidFill>
          <a:srgbClr val="000000"/>
        </a:solidFill>
        <a:latin typeface="Calibri" panose="020F0502020204030204" pitchFamily="34" charset="0"/>
        <a:ea typeface="맑은 고딕" panose="020B0503020000020004" pitchFamily="34" charset="-127"/>
        <a:cs typeface="+mn-cs"/>
        <a:sym typeface="Calibri" panose="020F0502020204030204" pitchFamily="34" charset="0"/>
      </a:defRPr>
    </a:lvl5pPr>
    <a:lvl6pPr marL="2286000" algn="l" defTabSz="914400" rtl="0" eaLnBrk="1" latinLnBrk="0" hangingPunct="1">
      <a:defRPr sz="500" kern="1200">
        <a:solidFill>
          <a:srgbClr val="000000"/>
        </a:solidFill>
        <a:latin typeface="Calibri" panose="020F0502020204030204" pitchFamily="34" charset="0"/>
        <a:ea typeface="맑은 고딕" panose="020B0503020000020004" pitchFamily="34" charset="-127"/>
        <a:cs typeface="+mn-cs"/>
        <a:sym typeface="Calibri" panose="020F0502020204030204" pitchFamily="34" charset="0"/>
      </a:defRPr>
    </a:lvl6pPr>
    <a:lvl7pPr marL="2743200" algn="l" defTabSz="914400" rtl="0" eaLnBrk="1" latinLnBrk="0" hangingPunct="1">
      <a:defRPr sz="500" kern="1200">
        <a:solidFill>
          <a:srgbClr val="000000"/>
        </a:solidFill>
        <a:latin typeface="Calibri" panose="020F0502020204030204" pitchFamily="34" charset="0"/>
        <a:ea typeface="맑은 고딕" panose="020B0503020000020004" pitchFamily="34" charset="-127"/>
        <a:cs typeface="+mn-cs"/>
        <a:sym typeface="Calibri" panose="020F0502020204030204" pitchFamily="34" charset="0"/>
      </a:defRPr>
    </a:lvl7pPr>
    <a:lvl8pPr marL="3200400" algn="l" defTabSz="914400" rtl="0" eaLnBrk="1" latinLnBrk="0" hangingPunct="1">
      <a:defRPr sz="500" kern="1200">
        <a:solidFill>
          <a:srgbClr val="000000"/>
        </a:solidFill>
        <a:latin typeface="Calibri" panose="020F0502020204030204" pitchFamily="34" charset="0"/>
        <a:ea typeface="맑은 고딕" panose="020B0503020000020004" pitchFamily="34" charset="-127"/>
        <a:cs typeface="+mn-cs"/>
        <a:sym typeface="Calibri" panose="020F0502020204030204" pitchFamily="34" charset="0"/>
      </a:defRPr>
    </a:lvl8pPr>
    <a:lvl9pPr marL="3657600" algn="l" defTabSz="914400" rtl="0" eaLnBrk="1" latinLnBrk="0" hangingPunct="1">
      <a:defRPr sz="500" kern="1200">
        <a:solidFill>
          <a:srgbClr val="000000"/>
        </a:solidFill>
        <a:latin typeface="Calibri" panose="020F0502020204030204" pitchFamily="34" charset="0"/>
        <a:ea typeface="맑은 고딕" panose="020B0503020000020004" pitchFamily="34" charset="-127"/>
        <a:cs typeface="+mn-cs"/>
        <a:sym typeface="Calibri" panose="020F050202020403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1430" cap="flat">
              <a:solidFill>
                <a:schemeClr val="accent6"/>
              </a:solidFill>
              <a:prstDash val="solid"/>
              <a:round/>
            </a:ln>
          </a:left>
          <a:right>
            <a:ln w="1143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6"/>
              </a:solidFill>
              <a:prstDash val="solid"/>
              <a:round/>
            </a:ln>
          </a:top>
          <a:bottom>
            <a:ln w="1143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1430" cap="flat">
              <a:solidFill>
                <a:schemeClr val="accent6"/>
              </a:solidFill>
              <a:prstDash val="solid"/>
              <a:round/>
            </a:ln>
          </a:top>
          <a:bottom>
            <a:ln w="1143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248" autoAdjust="0"/>
    <p:restoredTop sz="94660"/>
  </p:normalViewPr>
  <p:slideViewPr>
    <p:cSldViewPr snapToGrid="0">
      <p:cViewPr varScale="1">
        <p:scale>
          <a:sx n="55" d="100"/>
          <a:sy n="55" d="100"/>
        </p:scale>
        <p:origin x="677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160">
            <a:extLst>
              <a:ext uri="{FF2B5EF4-FFF2-40B4-BE49-F238E27FC236}">
                <a16:creationId xmlns:a16="http://schemas.microsoft.com/office/drawing/2014/main" id="{F535161A-104B-8229-86D8-201E9D341A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3315" name="Shape 161">
            <a:extLst>
              <a:ext uri="{FF2B5EF4-FFF2-40B4-BE49-F238E27FC236}">
                <a16:creationId xmlns:a16="http://schemas.microsoft.com/office/drawing/2014/main" id="{0F481234-C29F-1ECF-DAFC-578A8A7F6519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ko-KR">
              <a:sym typeface="맑은 고딕" panose="020B0503020000020004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맑은 고딕" panose="020B0503020000020004" pitchFamily="34" charset="-127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맑은 고딕" panose="020B0503020000020004" pitchFamily="34" charset="-127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맑은 고딕" panose="020B0503020000020004" pitchFamily="34" charset="-127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맑은 고딕" panose="020B0503020000020004" pitchFamily="34" charset="-127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맑은 고딕" panose="020B0503020000020004" pitchFamily="34" charset="-127"/>
      </a:defRPr>
    </a:lvl5pPr>
    <a:lvl6pPr indent="1143000" latinLnBrk="0">
      <a:defRPr sz="1200">
        <a:latin typeface="+mn-lt"/>
        <a:ea typeface="+mn-ea"/>
        <a:cs typeface="+mn-cs"/>
        <a:sym typeface="맑은 고딕"/>
      </a:defRPr>
    </a:lvl6pPr>
    <a:lvl7pPr indent="1371600" latinLnBrk="0">
      <a:defRPr sz="1200">
        <a:latin typeface="+mn-lt"/>
        <a:ea typeface="+mn-ea"/>
        <a:cs typeface="+mn-cs"/>
        <a:sym typeface="맑은 고딕"/>
      </a:defRPr>
    </a:lvl7pPr>
    <a:lvl8pPr indent="1600200" latinLnBrk="0">
      <a:defRPr sz="1200">
        <a:latin typeface="+mn-lt"/>
        <a:ea typeface="+mn-ea"/>
        <a:cs typeface="+mn-cs"/>
        <a:sym typeface="맑은 고딕"/>
      </a:defRPr>
    </a:lvl8pPr>
    <a:lvl9pPr indent="1828800" latinLnBrk="0">
      <a:defRPr sz="1200">
        <a:latin typeface="+mn-lt"/>
        <a:ea typeface="+mn-ea"/>
        <a:cs typeface="+mn-cs"/>
        <a:sym typeface="맑은 고딕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169">
            <a:extLst>
              <a:ext uri="{FF2B5EF4-FFF2-40B4-BE49-F238E27FC236}">
                <a16:creationId xmlns:a16="http://schemas.microsoft.com/office/drawing/2014/main" id="{3034A637-6800-FAFC-20C2-02F55826EC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3" name="Shape 170">
            <a:extLst>
              <a:ext uri="{FF2B5EF4-FFF2-40B4-BE49-F238E27FC236}">
                <a16:creationId xmlns:a16="http://schemas.microsoft.com/office/drawing/2014/main" id="{CC24B1DC-047B-64A4-7715-2E0A807DE652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defTabSz="922338" eaLnBrk="1" hangingPunct="1">
              <a:spcBef>
                <a:spcPct val="0"/>
              </a:spcBef>
            </a:pPr>
            <a:endParaRPr lang="ko-KR" altLang="ko-KR" sz="18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이미지 개체 틀 1">
            <a:extLst>
              <a:ext uri="{FF2B5EF4-FFF2-40B4-BE49-F238E27FC236}">
                <a16:creationId xmlns:a16="http://schemas.microsoft.com/office/drawing/2014/main" id="{6EFFDF87-0B8C-9109-9A7A-3B6705D428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5" name="슬라이드 노트 개체 틀 2">
            <a:extLst>
              <a:ext uri="{FF2B5EF4-FFF2-40B4-BE49-F238E27FC236}">
                <a16:creationId xmlns:a16="http://schemas.microsoft.com/office/drawing/2014/main" id="{8B4B7F22-C64E-4479-30CA-81FCD8B1E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hape 358">
            <a:extLst>
              <a:ext uri="{FF2B5EF4-FFF2-40B4-BE49-F238E27FC236}">
                <a16:creationId xmlns:a16="http://schemas.microsoft.com/office/drawing/2014/main" id="{C29B682D-B72C-8F07-CCC7-7628B38F41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5" name="Shape 359">
            <a:extLst>
              <a:ext uri="{FF2B5EF4-FFF2-40B4-BE49-F238E27FC236}">
                <a16:creationId xmlns:a16="http://schemas.microsoft.com/office/drawing/2014/main" id="{93714EF6-DFD0-A60C-D0F4-52B2F1D2A83A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defTabSz="922338" eaLnBrk="1" hangingPunct="1">
              <a:spcBef>
                <a:spcPct val="0"/>
              </a:spcBef>
            </a:pPr>
            <a:endParaRPr lang="ko-KR" altLang="ko-KR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D1E74D4-13FE-FD3B-E3D3-04D95D7D3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51975"/>
            <a:ext cx="18288000" cy="8366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6E4BA1E-64DD-F446-189A-AA947DE41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8863" y="9680575"/>
            <a:ext cx="58086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3600"/>
              </a:lnSpc>
              <a:defRPr/>
            </a:pPr>
            <a:r>
              <a:rPr lang="ko-KR" altLang="ko-KR" sz="2400">
                <a:solidFill>
                  <a:srgbClr val="24242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ZONTA INTERNATIONAL DISTRICT 32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1852304-F779-74AD-9EF8-5E8292C9B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038"/>
            <a:ext cx="18295938" cy="3667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pic>
        <p:nvPicPr>
          <p:cNvPr id="5" name="그림 11" descr="그림 11">
            <a:extLst>
              <a:ext uri="{FF2B5EF4-FFF2-40B4-BE49-F238E27FC236}">
                <a16:creationId xmlns:a16="http://schemas.microsoft.com/office/drawing/2014/main" id="{8D357B2F-2780-BF93-A0BA-74130558A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938"/>
            <a:ext cx="1971675" cy="20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제목 2">
            <a:extLst>
              <a:ext uri="{FF2B5EF4-FFF2-40B4-BE49-F238E27FC236}">
                <a16:creationId xmlns:a16="http://schemas.microsoft.com/office/drawing/2014/main" id="{75F9BBC3-7D24-B677-67B2-9108592D2772}"/>
              </a:ext>
            </a:extLst>
          </p:cNvPr>
          <p:cNvSpPr/>
          <p:nvPr/>
        </p:nvSpPr>
        <p:spPr>
          <a:xfrm>
            <a:off x="5010150" y="417286"/>
            <a:ext cx="8267700" cy="1219201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chemeClr val="accent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  <a:effectLst>
            <a:outerShdw blurRad="38100" dist="25400" dir="5400000" rotWithShape="0">
              <a:srgbClr val="955B2A">
                <a:alpha val="83000"/>
              </a:srgbClr>
            </a:outerShdw>
          </a:effectLst>
        </p:spPr>
        <p:txBody>
          <a:bodyPr lIns="45719" rIns="45719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FFFFFF"/>
                </a:solidFill>
                <a:latin typeface="경기천년제목VOTF Bold"/>
                <a:ea typeface="경기천년제목VOTF Bold"/>
                <a:cs typeface="경기천년제목VOTF Bold"/>
                <a:sym typeface="경기천년제목VOTF Bold"/>
              </a:defRPr>
            </a:pPr>
            <a:endParaRPr sz="1300" kern="0">
              <a:solidFill>
                <a:srgbClr val="FFFFFF"/>
              </a:solidFill>
              <a:latin typeface="경기천년제목VOTF Bold"/>
              <a:ea typeface="경기천년제목VOTF Bold"/>
              <a:cs typeface="경기천년제목VOTF Bold"/>
              <a:sym typeface="경기천년제목VOTF Bold"/>
            </a:endParaRP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76800" y="393065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923971" y="455386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254061"/>
                </a:solidFill>
                <a:latin typeface="경기천년제목VOTF Bold"/>
                <a:ea typeface="경기천년제목VOTF Bold"/>
                <a:cs typeface="경기천년제목VOTF Bold"/>
                <a:sym typeface="경기천년제목VOTF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5F5E41F-9945-5698-7D0E-EBB78C0060D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9763125" y="6472238"/>
            <a:ext cx="142875" cy="133350"/>
          </a:xfrm>
        </p:spPr>
        <p:txBody>
          <a:bodyPr/>
          <a:lstStyle>
            <a:lvl1pPr>
              <a:defRPr/>
            </a:lvl1pPr>
          </a:lstStyle>
          <a:p>
            <a:fld id="{186352FD-C087-4E04-8979-C08E0D8B0DBF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62673812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95630ED8-A6A2-BD90-853C-BA240A06B57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BFDAF-F971-431D-A1CA-726DD83A0C8E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08453101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632434FB-4ACE-249F-95D0-9CC76314A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51975"/>
            <a:ext cx="18288000" cy="8366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C5CFA0D-2825-60A8-7127-63D0E43B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8863" y="9680575"/>
            <a:ext cx="58086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3600"/>
              </a:lnSpc>
              <a:defRPr/>
            </a:pPr>
            <a:r>
              <a:rPr lang="ko-KR" altLang="ko-KR" sz="2400">
                <a:solidFill>
                  <a:srgbClr val="24242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ZONTA INTERNATIONAL DISTRICT 32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59582B6-55FB-876C-98B2-6162F7C67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038"/>
            <a:ext cx="18295938" cy="3667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pic>
        <p:nvPicPr>
          <p:cNvPr id="5" name="그림 11" descr="그림 11">
            <a:extLst>
              <a:ext uri="{FF2B5EF4-FFF2-40B4-BE49-F238E27FC236}">
                <a16:creationId xmlns:a16="http://schemas.microsoft.com/office/drawing/2014/main" id="{31458DA1-9F58-D872-BFD1-E277DA2C7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938"/>
            <a:ext cx="1971675" cy="20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600" b="1"/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7D295F5-48C2-8911-A216-7776F4F6F8A6}"/>
              </a:ext>
            </a:extLst>
          </p:cNvPr>
          <p:cNvSpPr txBox="1">
            <a:spLocks noGrp="1" noChangeArrowheads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9885DCDA-6EB5-4B29-BFC4-717C9D6A9DEE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48842889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2058BC9-E273-415C-29AB-9BA3CB341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51975"/>
            <a:ext cx="18288000" cy="8366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BB6C8467-3820-71E5-9A24-67D0BCC2C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8863" y="9680575"/>
            <a:ext cx="58086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3600"/>
              </a:lnSpc>
              <a:defRPr/>
            </a:pPr>
            <a:r>
              <a:rPr lang="ko-KR" altLang="ko-KR" sz="2400">
                <a:solidFill>
                  <a:srgbClr val="24242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ZONTA INTERNATIONAL DISTRICT 32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A4BCCF4-2B89-D30D-F97E-1F7440E23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038"/>
            <a:ext cx="18295938" cy="3667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pic>
        <p:nvPicPr>
          <p:cNvPr id="5" name="그림 11" descr="그림 11">
            <a:extLst>
              <a:ext uri="{FF2B5EF4-FFF2-40B4-BE49-F238E27FC236}">
                <a16:creationId xmlns:a16="http://schemas.microsoft.com/office/drawing/2014/main" id="{C9E031C3-D64C-BC53-B84D-5704666F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938"/>
            <a:ext cx="1971675" cy="20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600" b="1"/>
            </a:lvl1pPr>
          </a:lstStyle>
          <a:p>
            <a:r>
              <a:t>Title Text</a:t>
            </a:r>
          </a:p>
        </p:txBody>
      </p:sp>
      <p:sp>
        <p:nvSpPr>
          <p:cNvPr id="15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400"/>
            </a:lvl1pPr>
            <a:lvl2pPr marL="0" indent="457200">
              <a:spcBef>
                <a:spcPts val="0"/>
              </a:spcBef>
              <a:buSzTx/>
              <a:buFontTx/>
              <a:buNone/>
              <a:defRPr sz="400"/>
            </a:lvl2pPr>
            <a:lvl3pPr marL="0" indent="914400">
              <a:spcBef>
                <a:spcPts val="0"/>
              </a:spcBef>
              <a:buSzTx/>
              <a:buFontTx/>
              <a:buNone/>
              <a:defRPr sz="400"/>
            </a:lvl3pPr>
            <a:lvl4pPr marL="0" indent="1371600">
              <a:spcBef>
                <a:spcPts val="0"/>
              </a:spcBef>
              <a:buSzTx/>
              <a:buFontTx/>
              <a:buNone/>
              <a:defRPr sz="400"/>
            </a:lvl4pPr>
            <a:lvl5pPr marL="0" indent="1828800">
              <a:spcBef>
                <a:spcPts val="0"/>
              </a:spcBef>
              <a:buSzTx/>
              <a:buFontTx/>
              <a:buNone/>
              <a:defRPr sz="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AC84F48E-2440-13C9-65C8-FD60F8BB8E55}"/>
              </a:ext>
            </a:extLst>
          </p:cNvPr>
          <p:cNvSpPr txBox="1">
            <a:spLocks noGrp="1" noChangeArrowheads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7A929DC3-F5DC-4D34-80EC-CBC0FDE9B753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200677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19300A4-251D-0756-C750-84EEA2A30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51975"/>
            <a:ext cx="18288000" cy="8366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2E9B9D8-04DD-3ABE-F8CE-33E17AC35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8863" y="9680575"/>
            <a:ext cx="58086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3600"/>
              </a:lnSpc>
              <a:defRPr/>
            </a:pPr>
            <a:r>
              <a:rPr lang="ko-KR" altLang="ko-KR" sz="2400">
                <a:solidFill>
                  <a:srgbClr val="24242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ZONTA INTERNATIONAL DISTRICT 32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AD773D5-0EED-43BA-0FAE-76260D32C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038"/>
            <a:ext cx="18295938" cy="3667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pic>
        <p:nvPicPr>
          <p:cNvPr id="5" name="그림 11" descr="그림 11">
            <a:extLst>
              <a:ext uri="{FF2B5EF4-FFF2-40B4-BE49-F238E27FC236}">
                <a16:creationId xmlns:a16="http://schemas.microsoft.com/office/drawing/2014/main" id="{875D9890-BFC8-7A7F-5B63-5848D0DE2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938"/>
            <a:ext cx="1971675" cy="20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사각형: 둥근 모서리 6">
            <a:extLst>
              <a:ext uri="{FF2B5EF4-FFF2-40B4-BE49-F238E27FC236}">
                <a16:creationId xmlns:a16="http://schemas.microsoft.com/office/drawing/2014/main" id="{64B55623-EE61-9370-03AA-90F3D0A6A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100" y="473075"/>
            <a:ext cx="8374063" cy="1130300"/>
          </a:xfrm>
          <a:prstGeom prst="roundRect">
            <a:avLst>
              <a:gd name="adj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 anchor="ctr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algn="ctr" eaLnBrk="1">
              <a:defRPr/>
            </a:pPr>
            <a:endParaRPr lang="ko-KR" altLang="ko-KR">
              <a:solidFill>
                <a:srgbClr val="FFFFFF"/>
              </a:solidFill>
              <a:latin typeface="나눔스퀘어 ExtraBold"/>
              <a:ea typeface="나눔스퀘어 ExtraBold"/>
              <a:cs typeface="나눔스퀘어 ExtraBold"/>
              <a:sym typeface="나눔스퀘어 ExtraBold"/>
            </a:endParaRPr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5418701" y="569912"/>
            <a:ext cx="8373499" cy="1362076"/>
          </a:xfrm>
          <a:prstGeom prst="rect">
            <a:avLst/>
          </a:prstGeom>
        </p:spPr>
        <p:txBody>
          <a:bodyPr anchor="t"/>
          <a:lstStyle>
            <a:lvl1pPr>
              <a:defRPr sz="1800" b="1" cap="all">
                <a:solidFill>
                  <a:srgbClr val="0F253F"/>
                </a:solidFill>
                <a:latin typeface="경기천년제목VOTF Bold"/>
                <a:ea typeface="경기천년제목VOTF Bold"/>
                <a:cs typeface="경기천년제목VOTF Bold"/>
                <a:sym typeface="경기천년제목VOTF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1pPr>
            <a:lvl2pPr marL="0" indent="4572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2pPr>
            <a:lvl3pPr marL="0" indent="9144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3pPr>
            <a:lvl4pPr marL="0" indent="13716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4pPr>
            <a:lvl5pPr marL="0" indent="18288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DE88EDB-8430-8320-0A4E-90DB321F694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6A4531-5549-4B68-85BF-A94A8F1E7163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88322202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6">
            <a:extLst>
              <a:ext uri="{FF2B5EF4-FFF2-40B4-BE49-F238E27FC236}">
                <a16:creationId xmlns:a16="http://schemas.microsoft.com/office/drawing/2014/main" id="{792934CD-967E-385A-DD2C-69BAA5E46FDE}"/>
              </a:ext>
            </a:extLst>
          </p:cNvPr>
          <p:cNvSpPr/>
          <p:nvPr/>
        </p:nvSpPr>
        <p:spPr>
          <a:xfrm>
            <a:off x="5118153" y="473413"/>
            <a:ext cx="8373499" cy="1130416"/>
          </a:xfrm>
          <a:prstGeom prst="roundRect">
            <a:avLst>
              <a:gd name="adj" fmla="val 50000"/>
            </a:avLst>
          </a:prstGeom>
          <a:gradFill>
            <a:gsLst>
              <a:gs pos="28000">
                <a:srgbClr val="FFFFFF"/>
              </a:gs>
              <a:gs pos="56000">
                <a:srgbClr val="FEF0E5"/>
              </a:gs>
              <a:gs pos="82000">
                <a:srgbClr val="FAC090"/>
              </a:gs>
              <a:gs pos="100000">
                <a:srgbClr val="FAC090"/>
              </a:gs>
            </a:gsLst>
            <a:path path="circle">
              <a:fillToRect l="37721" t="-19636" r="62278" b="119636"/>
            </a:path>
          </a:gradFill>
          <a:ln w="50800">
            <a:solidFill>
              <a:srgbClr val="FF9900"/>
            </a:solidFill>
          </a:ln>
        </p:spPr>
        <p:txBody>
          <a:bodyPr lIns="45719" rIns="45719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나눔스퀘어 ExtraBold"/>
                <a:ea typeface="나눔스퀘어 ExtraBold"/>
                <a:cs typeface="나눔스퀘어 ExtraBold"/>
                <a:sym typeface="나눔스퀘어 ExtraBold"/>
              </a:defRPr>
            </a:pPr>
            <a:endParaRPr kern="0">
              <a:solidFill>
                <a:srgbClr val="FFFFFF"/>
              </a:solidFill>
              <a:latin typeface="나눔스퀘어 ExtraBold"/>
              <a:ea typeface="나눔스퀘어 ExtraBold"/>
              <a:cs typeface="나눔스퀘어 ExtraBold"/>
              <a:sym typeface="나눔스퀘어 ExtraBold"/>
            </a:endParaRP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1pPr>
            <a:lvl2pPr marL="0" indent="4572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2pPr>
            <a:lvl3pPr marL="0" indent="9144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3pPr>
            <a:lvl4pPr marL="0" indent="13716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4pPr>
            <a:lvl5pPr marL="0" indent="18288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5418701" y="569912"/>
            <a:ext cx="8373499" cy="1362076"/>
          </a:xfrm>
          <a:prstGeom prst="rect">
            <a:avLst/>
          </a:prstGeom>
        </p:spPr>
        <p:txBody>
          <a:bodyPr anchor="t"/>
          <a:lstStyle>
            <a:lvl1pPr>
              <a:defRPr sz="1800" b="1" cap="all">
                <a:solidFill>
                  <a:srgbClr val="0F253F"/>
                </a:solidFill>
                <a:latin typeface="경기천년제목VOTF Bold"/>
                <a:ea typeface="경기천년제목VOTF Bold"/>
                <a:cs typeface="경기천년제목VOTF Bold"/>
                <a:sym typeface="경기천년제목VOTF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8CE8241A-1A29-BA06-4BE6-DBCA991FA2C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695325" y="9755188"/>
            <a:ext cx="142875" cy="133350"/>
          </a:xfrm>
        </p:spPr>
        <p:txBody>
          <a:bodyPr/>
          <a:lstStyle>
            <a:lvl1pPr>
              <a:defRPr/>
            </a:lvl1pPr>
          </a:lstStyle>
          <a:p>
            <a:fld id="{7997AA55-6604-48CF-B82F-C865E2435EA6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63594588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6">
            <a:extLst>
              <a:ext uri="{FF2B5EF4-FFF2-40B4-BE49-F238E27FC236}">
                <a16:creationId xmlns:a16="http://schemas.microsoft.com/office/drawing/2014/main" id="{865F28EC-FCC9-51F6-4608-14CA340D1713}"/>
              </a:ext>
            </a:extLst>
          </p:cNvPr>
          <p:cNvSpPr/>
          <p:nvPr/>
        </p:nvSpPr>
        <p:spPr>
          <a:xfrm>
            <a:off x="4957250" y="543687"/>
            <a:ext cx="8373500" cy="1130416"/>
          </a:xfrm>
          <a:prstGeom prst="roundRect">
            <a:avLst>
              <a:gd name="adj" fmla="val 50000"/>
            </a:avLst>
          </a:prstGeom>
          <a:gradFill>
            <a:gsLst>
              <a:gs pos="28000">
                <a:srgbClr val="FFFFFF"/>
              </a:gs>
              <a:gs pos="56000">
                <a:srgbClr val="FEF0E5"/>
              </a:gs>
              <a:gs pos="82000">
                <a:srgbClr val="FAC090"/>
              </a:gs>
              <a:gs pos="100000">
                <a:srgbClr val="FAC090"/>
              </a:gs>
            </a:gsLst>
            <a:path path="circle">
              <a:fillToRect l="37721" t="-19636" r="62278" b="119636"/>
            </a:path>
          </a:gradFill>
          <a:ln w="50800">
            <a:solidFill>
              <a:srgbClr val="FF9900"/>
            </a:solidFill>
          </a:ln>
        </p:spPr>
        <p:txBody>
          <a:bodyPr lIns="45719" rIns="45719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나눔스퀘어 ExtraBold"/>
                <a:ea typeface="나눔스퀘어 ExtraBold"/>
                <a:cs typeface="나눔스퀘어 ExtraBold"/>
                <a:sym typeface="나눔스퀘어 ExtraBold"/>
              </a:defRPr>
            </a:pPr>
            <a:endParaRPr kern="0">
              <a:solidFill>
                <a:srgbClr val="FFFFFF"/>
              </a:solidFill>
              <a:latin typeface="나눔스퀘어 ExtraBold"/>
              <a:ea typeface="나눔스퀘어 ExtraBold"/>
              <a:cs typeface="나눔스퀘어 ExtraBold"/>
              <a:sym typeface="나눔스퀘어 ExtraBold"/>
            </a:endParaRP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1pPr>
            <a:lvl2pPr marL="0" indent="4572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2pPr>
            <a:lvl3pPr marL="0" indent="9144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3pPr>
            <a:lvl4pPr marL="0" indent="13716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4pPr>
            <a:lvl5pPr marL="0" indent="18288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5418701" y="569912"/>
            <a:ext cx="8373499" cy="1401392"/>
          </a:xfrm>
          <a:prstGeom prst="rect">
            <a:avLst/>
          </a:prstGeom>
        </p:spPr>
        <p:txBody>
          <a:bodyPr anchor="t"/>
          <a:lstStyle>
            <a:lvl1pPr>
              <a:defRPr sz="1800" b="1" cap="all">
                <a:solidFill>
                  <a:srgbClr val="0F253F"/>
                </a:solidFill>
                <a:latin typeface="경기천년제목VOTF Bold"/>
                <a:ea typeface="경기천년제목VOTF Bold"/>
                <a:cs typeface="경기천년제목VOTF Bold"/>
                <a:sym typeface="경기천년제목VOTF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4C518B70-2857-0048-91D3-B84240A6398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695325" y="9755188"/>
            <a:ext cx="142875" cy="133350"/>
          </a:xfrm>
        </p:spPr>
        <p:txBody>
          <a:bodyPr/>
          <a:lstStyle>
            <a:lvl1pPr>
              <a:defRPr/>
            </a:lvl1pPr>
          </a:lstStyle>
          <a:p>
            <a:fld id="{1B2A2F99-461C-4943-8494-29F34A843F8C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406853623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6">
            <a:extLst>
              <a:ext uri="{FF2B5EF4-FFF2-40B4-BE49-F238E27FC236}">
                <a16:creationId xmlns:a16="http://schemas.microsoft.com/office/drawing/2014/main" id="{9A25F34B-DE7C-3F3D-6881-50E7F63A6338}"/>
              </a:ext>
            </a:extLst>
          </p:cNvPr>
          <p:cNvSpPr/>
          <p:nvPr/>
        </p:nvSpPr>
        <p:spPr>
          <a:xfrm>
            <a:off x="2971800" y="392054"/>
            <a:ext cx="14173200" cy="1130417"/>
          </a:xfrm>
          <a:prstGeom prst="roundRect">
            <a:avLst>
              <a:gd name="adj" fmla="val 50000"/>
            </a:avLst>
          </a:prstGeom>
          <a:gradFill>
            <a:gsLst>
              <a:gs pos="28000">
                <a:srgbClr val="FFFFFF"/>
              </a:gs>
              <a:gs pos="56000">
                <a:srgbClr val="FEF0E5"/>
              </a:gs>
              <a:gs pos="82000">
                <a:srgbClr val="FAC090"/>
              </a:gs>
              <a:gs pos="100000">
                <a:srgbClr val="FAC090"/>
              </a:gs>
            </a:gsLst>
            <a:path path="circle">
              <a:fillToRect l="37721" t="-19636" r="62278" b="119636"/>
            </a:path>
          </a:gradFill>
          <a:ln w="50800">
            <a:solidFill>
              <a:srgbClr val="FF9900"/>
            </a:solidFill>
          </a:ln>
        </p:spPr>
        <p:txBody>
          <a:bodyPr lIns="45719" rIns="45719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나눔스퀘어 ExtraBold"/>
                <a:ea typeface="나눔스퀘어 ExtraBold"/>
                <a:cs typeface="나눔스퀘어 ExtraBold"/>
                <a:sym typeface="나눔스퀘어 ExtraBold"/>
              </a:defRPr>
            </a:pPr>
            <a:endParaRPr kern="0">
              <a:solidFill>
                <a:srgbClr val="FFFFFF"/>
              </a:solidFill>
              <a:latin typeface="나눔스퀘어 ExtraBold"/>
              <a:ea typeface="나눔스퀘어 ExtraBold"/>
              <a:cs typeface="나눔스퀘어 ExtraBold"/>
              <a:sym typeface="나눔스퀘어 ExtraBold"/>
            </a:endParaRP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1pPr>
            <a:lvl2pPr marL="0" indent="4572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2pPr>
            <a:lvl3pPr marL="0" indent="9144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3pPr>
            <a:lvl4pPr marL="0" indent="13716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4pPr>
            <a:lvl5pPr marL="0" indent="18288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819400" y="569914"/>
            <a:ext cx="13792200" cy="1033916"/>
          </a:xfrm>
          <a:prstGeom prst="rect">
            <a:avLst/>
          </a:prstGeom>
        </p:spPr>
        <p:txBody>
          <a:bodyPr anchor="t"/>
          <a:lstStyle>
            <a:lvl1pPr>
              <a:defRPr sz="1800" b="1" cap="all">
                <a:solidFill>
                  <a:srgbClr val="0F253F"/>
                </a:solidFill>
                <a:latin typeface="경기천년제목VOTF Bold"/>
                <a:ea typeface="경기천년제목VOTF Bold"/>
                <a:cs typeface="경기천년제목VOTF Bold"/>
                <a:sym typeface="경기천년제목VOTF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474FF73D-09BD-95B8-92AA-87F4AD86E85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695325" y="9755188"/>
            <a:ext cx="142875" cy="133350"/>
          </a:xfrm>
        </p:spPr>
        <p:txBody>
          <a:bodyPr/>
          <a:lstStyle>
            <a:lvl1pPr>
              <a:defRPr/>
            </a:lvl1pPr>
          </a:lstStyle>
          <a:p>
            <a:fld id="{05ABC60B-E187-44D9-9A3B-13FB51F85D1A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81560697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854E58C5-042E-ECB2-2A25-F4C164F62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51975"/>
            <a:ext cx="18288000" cy="8366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E49D3D5F-07D5-94E8-A60C-146A70244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8863" y="9680575"/>
            <a:ext cx="58086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3600"/>
              </a:lnSpc>
              <a:defRPr/>
            </a:pPr>
            <a:r>
              <a:rPr lang="ko-KR" altLang="ko-KR" sz="2400">
                <a:solidFill>
                  <a:srgbClr val="24242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ZONTA INTERNATIONAL DISTRICT 32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87B896F-EA83-C086-8AF2-BDFD3F026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038"/>
            <a:ext cx="18295938" cy="3667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pic>
        <p:nvPicPr>
          <p:cNvPr id="5" name="그림 11" descr="그림 11">
            <a:extLst>
              <a:ext uri="{FF2B5EF4-FFF2-40B4-BE49-F238E27FC236}">
                <a16:creationId xmlns:a16="http://schemas.microsoft.com/office/drawing/2014/main" id="{08342F7A-1741-281E-A635-700B6040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938"/>
            <a:ext cx="1971675" cy="20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사각형: 둥근 모서리 6">
            <a:extLst>
              <a:ext uri="{FF2B5EF4-FFF2-40B4-BE49-F238E27FC236}">
                <a16:creationId xmlns:a16="http://schemas.microsoft.com/office/drawing/2014/main" id="{8A927E7E-B174-585E-4B1D-9F1545FC2C97}"/>
              </a:ext>
            </a:extLst>
          </p:cNvPr>
          <p:cNvSpPr/>
          <p:nvPr/>
        </p:nvSpPr>
        <p:spPr>
          <a:xfrm>
            <a:off x="5118153" y="473413"/>
            <a:ext cx="8373499" cy="11304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C090"/>
              </a:gs>
              <a:gs pos="64000">
                <a:srgbClr val="FCD5B5"/>
              </a:gs>
              <a:gs pos="83000">
                <a:srgbClr val="FDEADA"/>
              </a:gs>
              <a:gs pos="100000">
                <a:srgbClr val="FDEADA"/>
              </a:gs>
            </a:gsLst>
            <a:path path="circle">
              <a:fillToRect l="37721" t="-19636" r="62278" b="119636"/>
            </a:path>
          </a:gradFill>
          <a:ln w="50800">
            <a:solidFill>
              <a:srgbClr val="FF9900"/>
            </a:solidFill>
          </a:ln>
        </p:spPr>
        <p:txBody>
          <a:bodyPr lIns="45719" rIns="45719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나눔스퀘어 ExtraBold"/>
                <a:ea typeface="나눔스퀘어 ExtraBold"/>
                <a:cs typeface="나눔스퀘어 ExtraBold"/>
                <a:sym typeface="나눔스퀘어 ExtraBold"/>
              </a:defRPr>
            </a:pPr>
            <a:endParaRPr kern="0">
              <a:solidFill>
                <a:srgbClr val="FFFFFF"/>
              </a:solidFill>
              <a:latin typeface="나눔스퀘어 ExtraBold"/>
              <a:ea typeface="나눔스퀘어 ExtraBold"/>
              <a:cs typeface="나눔스퀘어 ExtraBold"/>
              <a:sym typeface="나눔스퀘어 ExtraBold"/>
            </a:endParaRP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1pPr>
            <a:lvl2pPr marL="0" indent="4572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2pPr>
            <a:lvl3pPr marL="0" indent="9144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3pPr>
            <a:lvl4pPr marL="0" indent="13716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4pPr>
            <a:lvl5pPr marL="0" indent="1828800">
              <a:spcBef>
                <a:spcPts val="100"/>
              </a:spcBef>
              <a:buSzTx/>
              <a:buFontTx/>
              <a:buNone/>
              <a:defRPr sz="6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5418701" y="569912"/>
            <a:ext cx="8373499" cy="1362076"/>
          </a:xfrm>
          <a:prstGeom prst="rect">
            <a:avLst/>
          </a:prstGeom>
        </p:spPr>
        <p:txBody>
          <a:bodyPr anchor="t"/>
          <a:lstStyle>
            <a:lvl1pPr>
              <a:defRPr sz="1800" b="1" cap="all">
                <a:solidFill>
                  <a:srgbClr val="0F253F"/>
                </a:solidFill>
                <a:latin typeface="경기천년제목VOTF Bold"/>
                <a:ea typeface="경기천년제목VOTF Bold"/>
                <a:cs typeface="경기천년제목VOTF Bold"/>
                <a:sym typeface="경기천년제목VOTF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F3D34FC2-8020-7173-6264-7DF945F4484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BB99DB-E960-45CB-AF93-F8CF4484F5E5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55523864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36AD0A6-8481-7837-BAF4-AAD7781B4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51975"/>
            <a:ext cx="18288000" cy="8366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EE185C9B-A45A-79A2-3D98-38E87E84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8863" y="9680575"/>
            <a:ext cx="58086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3600"/>
              </a:lnSpc>
              <a:defRPr/>
            </a:pPr>
            <a:r>
              <a:rPr lang="ko-KR" altLang="ko-KR" sz="2400">
                <a:solidFill>
                  <a:srgbClr val="24242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ZONTA INTERNATIONAL DISTRICT 32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6F35D40-AF41-37E4-C7DD-C57A24DA8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038"/>
            <a:ext cx="18295938" cy="3667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pic>
        <p:nvPicPr>
          <p:cNvPr id="5" name="그림 11" descr="그림 11">
            <a:extLst>
              <a:ext uri="{FF2B5EF4-FFF2-40B4-BE49-F238E27FC236}">
                <a16:creationId xmlns:a16="http://schemas.microsoft.com/office/drawing/2014/main" id="{FC9E182E-A501-FD2C-65E7-3EBD3B7D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938"/>
            <a:ext cx="1971675" cy="20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5029198" y="509266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100"/>
              </a:spcBef>
              <a:defRPr sz="800"/>
            </a:lvl1pPr>
            <a:lvl2pPr marL="783771" indent="-326571">
              <a:spcBef>
                <a:spcPts val="100"/>
              </a:spcBef>
              <a:defRPr sz="800"/>
            </a:lvl2pPr>
            <a:lvl3pPr marL="1219200" indent="-304800">
              <a:spcBef>
                <a:spcPts val="100"/>
              </a:spcBef>
              <a:defRPr sz="800"/>
            </a:lvl3pPr>
            <a:lvl4pPr marL="1737360" indent="-365760">
              <a:spcBef>
                <a:spcPts val="100"/>
              </a:spcBef>
              <a:defRPr sz="800"/>
            </a:lvl4pPr>
            <a:lvl5pPr marL="2194560" indent="-365760">
              <a:spcBef>
                <a:spcPts val="100"/>
              </a:spcBef>
              <a:defRPr sz="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09C404D-959F-84C2-70AB-6D14DC22F32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978CA8-EE1A-48A5-852B-C5FEC5247B06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50145087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09B020D4-8E3A-466B-39CC-D6EEF0EDE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51975"/>
            <a:ext cx="18288000" cy="8366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1620F35-6B45-7E65-7F51-0C65DA054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8863" y="9680575"/>
            <a:ext cx="58086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3600"/>
              </a:lnSpc>
              <a:defRPr/>
            </a:pPr>
            <a:r>
              <a:rPr lang="ko-KR" altLang="ko-KR" sz="2400">
                <a:solidFill>
                  <a:srgbClr val="24242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ZONTA INTERNATIONAL DISTRICT 32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D277F53-44DF-20B6-3246-8B8FF992F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038"/>
            <a:ext cx="18295938" cy="3667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pic>
        <p:nvPicPr>
          <p:cNvPr id="5" name="그림 11" descr="그림 11">
            <a:extLst>
              <a:ext uri="{FF2B5EF4-FFF2-40B4-BE49-F238E27FC236}">
                <a16:creationId xmlns:a16="http://schemas.microsoft.com/office/drawing/2014/main" id="{36C308F0-C5AD-429E-6152-721CCCF3D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938"/>
            <a:ext cx="1971675" cy="20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5029198" y="509266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"/>
              </a:spcBef>
              <a:buSzTx/>
              <a:buFontTx/>
              <a:buNone/>
              <a:defRPr sz="700" b="1"/>
            </a:lvl1pPr>
            <a:lvl2pPr marL="0" indent="457200">
              <a:spcBef>
                <a:spcPts val="100"/>
              </a:spcBef>
              <a:buSzTx/>
              <a:buFontTx/>
              <a:buNone/>
              <a:defRPr sz="700" b="1"/>
            </a:lvl2pPr>
            <a:lvl3pPr marL="0" indent="914400">
              <a:spcBef>
                <a:spcPts val="100"/>
              </a:spcBef>
              <a:buSzTx/>
              <a:buFontTx/>
              <a:buNone/>
              <a:defRPr sz="700" b="1"/>
            </a:lvl3pPr>
            <a:lvl4pPr marL="0" indent="1371600">
              <a:spcBef>
                <a:spcPts val="100"/>
              </a:spcBef>
              <a:buSzTx/>
              <a:buFontTx/>
              <a:buNone/>
              <a:defRPr sz="700" b="1"/>
            </a:lvl4pPr>
            <a:lvl5pPr marL="0" indent="1828800">
              <a:spcBef>
                <a:spcPts val="100"/>
              </a:spcBef>
              <a:buSzTx/>
              <a:buFontTx/>
              <a:buNone/>
              <a:defRPr sz="7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A96114C6-071B-CDB3-993D-EB8D9E69AB60}"/>
              </a:ext>
            </a:extLst>
          </p:cNvPr>
          <p:cNvSpPr txBox="1">
            <a:spLocks noGrp="1" noChangeArrowheads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B18C239C-7F53-4904-9359-A04BD3ADA627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53907851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1F66B72-D8B8-4CEC-4B30-BD1243CAE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51975"/>
            <a:ext cx="18288000" cy="8366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81B4B021-7DC3-E86A-910A-038D3E6C6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8863" y="9680575"/>
            <a:ext cx="58086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3600"/>
              </a:lnSpc>
              <a:defRPr/>
            </a:pPr>
            <a:r>
              <a:rPr lang="ko-KR" altLang="ko-KR" sz="2400">
                <a:solidFill>
                  <a:srgbClr val="24242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ZONTA INTERNATIONAL DISTRICT 32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274DABC-7D65-F389-0A42-F9F467D2A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038"/>
            <a:ext cx="18295938" cy="3667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pic>
        <p:nvPicPr>
          <p:cNvPr id="5" name="그림 11" descr="그림 11">
            <a:extLst>
              <a:ext uri="{FF2B5EF4-FFF2-40B4-BE49-F238E27FC236}">
                <a16:creationId xmlns:a16="http://schemas.microsoft.com/office/drawing/2014/main" id="{0893795D-A578-F61D-1B38-292C860C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938"/>
            <a:ext cx="1971675" cy="20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5029198" y="509266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DD4ED33-8FD9-81DB-9350-F4D41AEAE62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E98AF2-70D0-4077-A163-AEB1475979AD}" type="slidenum">
              <a:rPr lang="ko-KR" altLang="ko-KR"/>
              <a:pPr/>
              <a:t>‹#›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4446132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3">
            <a:extLst>
              <a:ext uri="{FF2B5EF4-FFF2-40B4-BE49-F238E27FC236}">
                <a16:creationId xmlns:a16="http://schemas.microsoft.com/office/drawing/2014/main" id="{058B2708-8BC0-42B4-815F-C4F5E51C3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51975"/>
            <a:ext cx="18288000" cy="8366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sp>
        <p:nvSpPr>
          <p:cNvPr id="1027" name="TextBox 9">
            <a:extLst>
              <a:ext uri="{FF2B5EF4-FFF2-40B4-BE49-F238E27FC236}">
                <a16:creationId xmlns:a16="http://schemas.microsoft.com/office/drawing/2014/main" id="{62CA0ABB-601F-43DB-A5AD-05C9838D6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8863" y="9680575"/>
            <a:ext cx="58086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3600"/>
              </a:lnSpc>
              <a:defRPr/>
            </a:pPr>
            <a:r>
              <a:rPr lang="ko-KR" altLang="ko-KR" sz="2400">
                <a:solidFill>
                  <a:srgbClr val="24242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ZONTA INTERNATIONAL DISTRICT 32 </a:t>
            </a:r>
          </a:p>
        </p:txBody>
      </p:sp>
      <p:sp>
        <p:nvSpPr>
          <p:cNvPr id="1028" name="Freeform 3">
            <a:extLst>
              <a:ext uri="{FF2B5EF4-FFF2-40B4-BE49-F238E27FC236}">
                <a16:creationId xmlns:a16="http://schemas.microsoft.com/office/drawing/2014/main" id="{0B63242E-DDAC-479B-A68D-617EB5CE3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6038"/>
            <a:ext cx="18295938" cy="3667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ko-KR" altLang="ko-KR"/>
          </a:p>
        </p:txBody>
      </p:sp>
      <p:pic>
        <p:nvPicPr>
          <p:cNvPr id="1029" name="그림 11" descr="그림 11">
            <a:extLst>
              <a:ext uri="{FF2B5EF4-FFF2-40B4-BE49-F238E27FC236}">
                <a16:creationId xmlns:a16="http://schemas.microsoft.com/office/drawing/2014/main" id="{E7694433-B845-9BF4-98A6-CC8B0A6B9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938"/>
            <a:ext cx="1971675" cy="206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30" name="Title Text">
            <a:extLst>
              <a:ext uri="{FF2B5EF4-FFF2-40B4-BE49-F238E27FC236}">
                <a16:creationId xmlns:a16="http://schemas.microsoft.com/office/drawing/2014/main" id="{6B6003C0-4B2C-051E-DA54-D0CE75A0060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14400" y="138113"/>
            <a:ext cx="164592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>
                <a:sym typeface="Calibri" panose="020F0502020204030204" pitchFamily="34" charset="0"/>
              </a:rPr>
              <a:t>Title Text</a:t>
            </a:r>
          </a:p>
        </p:txBody>
      </p:sp>
      <p:sp>
        <p:nvSpPr>
          <p:cNvPr id="1031" name="Body Level One…">
            <a:extLst>
              <a:ext uri="{FF2B5EF4-FFF2-40B4-BE49-F238E27FC236}">
                <a16:creationId xmlns:a16="http://schemas.microsoft.com/office/drawing/2014/main" id="{2244F0C0-024A-32D2-DE07-65E8D86D2D8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2400300"/>
            <a:ext cx="16459200" cy="78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>
                <a:sym typeface="Calibri" panose="020F0502020204030204" pitchFamily="34" charset="0"/>
              </a:rPr>
              <a:t>Body Level One</a:t>
            </a:r>
          </a:p>
          <a:p>
            <a:pPr lvl="1"/>
            <a:r>
              <a:rPr lang="ko-KR" altLang="ko-KR">
                <a:sym typeface="Calibri" panose="020F0502020204030204" pitchFamily="34" charset="0"/>
              </a:rPr>
              <a:t>Body Level Two</a:t>
            </a:r>
          </a:p>
          <a:p>
            <a:pPr lvl="2"/>
            <a:r>
              <a:rPr lang="ko-KR" altLang="ko-KR">
                <a:sym typeface="Calibri" panose="020F0502020204030204" pitchFamily="34" charset="0"/>
              </a:rPr>
              <a:t>Body Level Three</a:t>
            </a:r>
          </a:p>
          <a:p>
            <a:pPr lvl="3"/>
            <a:r>
              <a:rPr lang="ko-KR" altLang="ko-KR">
                <a:sym typeface="Calibri" panose="020F0502020204030204" pitchFamily="34" charset="0"/>
              </a:rPr>
              <a:t>Body Level Four</a:t>
            </a:r>
          </a:p>
          <a:p>
            <a:pPr lvl="4"/>
            <a:r>
              <a:rPr lang="ko-KR" altLang="ko-KR">
                <a:sym typeface="Calibri" panose="020F0502020204030204" pitchFamily="34" charset="0"/>
              </a:rPr>
              <a:t>Body Level Five</a:t>
            </a:r>
          </a:p>
        </p:txBody>
      </p:sp>
      <p:sp>
        <p:nvSpPr>
          <p:cNvPr id="1032" name="Slide Number">
            <a:extLst>
              <a:ext uri="{FF2B5EF4-FFF2-40B4-BE49-F238E27FC236}">
                <a16:creationId xmlns:a16="http://schemas.microsoft.com/office/drawing/2014/main" id="{4F22495D-8271-4462-9601-570C16CC79DE}"/>
              </a:ext>
            </a:extLst>
          </p:cNvPr>
          <p:cNvSpPr txBox="1">
            <a:spLocks noGrp="1" noChangeArrowheads="1"/>
          </p:cNvSpPr>
          <p:nvPr>
            <p:ph type="sldNum" sz="quarter" idx="2"/>
          </p:nvPr>
        </p:nvSpPr>
        <p:spPr bwMode="auto">
          <a:xfrm>
            <a:off x="8543925" y="6472238"/>
            <a:ext cx="142875" cy="133350"/>
          </a:xfrm>
          <a:prstGeom prst="rect">
            <a:avLst/>
          </a:prstGeom>
          <a:noFill/>
          <a:ln>
            <a:noFill/>
          </a:ln>
        </p:spPr>
        <p:txBody>
          <a:bodyPr vert="horz" wrap="none" lIns="45719" tIns="45720" rIns="45719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1">
              <a:defRPr sz="300">
                <a:solidFill>
                  <a:srgbClr val="888888"/>
                </a:solidFill>
              </a:defRPr>
            </a:lvl1pPr>
          </a:lstStyle>
          <a:p>
            <a:fld id="{1E60C939-59CA-4BD1-B4D8-918CDB3B1EDF}" type="slidenum">
              <a:rPr lang="ko-KR" altLang="ko-KR"/>
              <a:pPr/>
              <a:t>‹#›</a:t>
            </a:fld>
            <a:endParaRPr lang="ko-KR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33" r:id="rId10"/>
    <p:sldLayoutId id="2147483843" r:id="rId11"/>
    <p:sldLayoutId id="2147483844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3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indent="-342900" algn="l" rtl="0" eaLnBrk="0" fontAlgn="base" hangingPunct="0">
        <a:spcBef>
          <a:spcPts val="200"/>
        </a:spcBef>
        <a:spcAft>
          <a:spcPct val="0"/>
        </a:spcAft>
        <a:buSzPct val="100000"/>
        <a:buFont typeface="Arial" panose="020B0604020202020204" pitchFamily="34" charset="0"/>
        <a:buChar char="•"/>
        <a:defRPr sz="10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1pPr>
      <a:lvl2pPr marL="812800" indent="-355600" algn="l" rtl="0" eaLnBrk="0" fontAlgn="base" hangingPunct="0">
        <a:spcBef>
          <a:spcPts val="200"/>
        </a:spcBef>
        <a:spcAft>
          <a:spcPct val="0"/>
        </a:spcAft>
        <a:buSzPct val="100000"/>
        <a:buFont typeface="Arial" panose="020B0604020202020204" pitchFamily="34" charset="0"/>
        <a:buChar char="–"/>
        <a:defRPr sz="10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2pPr>
      <a:lvl3pPr marL="1239838" indent="-325438" algn="l" rtl="0" eaLnBrk="0" fontAlgn="base" hangingPunct="0">
        <a:spcBef>
          <a:spcPts val="200"/>
        </a:spcBef>
        <a:spcAft>
          <a:spcPct val="0"/>
        </a:spcAft>
        <a:buSzPct val="100000"/>
        <a:buFont typeface="Arial" panose="020B0604020202020204" pitchFamily="34" charset="0"/>
        <a:buChar char="•"/>
        <a:defRPr sz="10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3pPr>
      <a:lvl4pPr marL="1752600" indent="-381000" algn="l" rtl="0" eaLnBrk="0" fontAlgn="base" hangingPunct="0">
        <a:spcBef>
          <a:spcPts val="200"/>
        </a:spcBef>
        <a:spcAft>
          <a:spcPct val="0"/>
        </a:spcAft>
        <a:buSzPct val="100000"/>
        <a:buFont typeface="Arial" panose="020B0604020202020204" pitchFamily="34" charset="0"/>
        <a:buChar char="–"/>
        <a:defRPr sz="10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4pPr>
      <a:lvl5pPr marL="2209800" indent="-381000" algn="l" rtl="0" eaLnBrk="0" fontAlgn="base" hangingPunct="0">
        <a:spcBef>
          <a:spcPts val="200"/>
        </a:spcBef>
        <a:spcAft>
          <a:spcPct val="0"/>
        </a:spcAft>
        <a:buSzPct val="100000"/>
        <a:buFont typeface="Arial" panose="020B0604020202020204" pitchFamily="34" charset="0"/>
        <a:buChar char="»"/>
        <a:defRPr sz="10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5pPr>
      <a:lvl6pPr marL="2667000" marR="0" indent="-3810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 typeface="Arial"/>
        <a:buChar char="•"/>
        <a:tabLst/>
        <a:defRPr sz="1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24200" marR="0" indent="-3810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 typeface="Arial"/>
        <a:buChar char="•"/>
        <a:tabLst/>
        <a:defRPr sz="1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81400" marR="0" indent="-3810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 typeface="Arial"/>
        <a:buChar char="•"/>
        <a:tabLst/>
        <a:defRPr sz="1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38600" marR="0" indent="-3810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 typeface="Arial"/>
        <a:buChar char="•"/>
        <a:tabLst/>
        <a:defRPr sz="1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3">
            <a:extLst>
              <a:ext uri="{FF2B5EF4-FFF2-40B4-BE49-F238E27FC236}">
                <a16:creationId xmlns:a16="http://schemas.microsoft.com/office/drawing/2014/main" id="{5832F436-5B9D-9376-7D25-B7B2484FB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80550"/>
            <a:ext cx="18288000" cy="836613"/>
          </a:xfrm>
          <a:prstGeom prst="rect">
            <a:avLst/>
          </a:prstGeom>
          <a:solidFill>
            <a:srgbClr val="FFBD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/>
            <a:endParaRPr lang="ko-KR" altLang="ko-KR"/>
          </a:p>
        </p:txBody>
      </p:sp>
      <p:sp>
        <p:nvSpPr>
          <p:cNvPr id="14339" name="Freeform 5">
            <a:extLst>
              <a:ext uri="{FF2B5EF4-FFF2-40B4-BE49-F238E27FC236}">
                <a16:creationId xmlns:a16="http://schemas.microsoft.com/office/drawing/2014/main" id="{F45A9664-8346-554D-3742-B1C4811B0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5400" y="6680200"/>
            <a:ext cx="4495800" cy="25542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/>
            <a:endParaRPr lang="ko-KR" altLang="ko-KR"/>
          </a:p>
        </p:txBody>
      </p:sp>
      <p:sp>
        <p:nvSpPr>
          <p:cNvPr id="14340" name="TextBox 8">
            <a:extLst>
              <a:ext uri="{FF2B5EF4-FFF2-40B4-BE49-F238E27FC236}">
                <a16:creationId xmlns:a16="http://schemas.microsoft.com/office/drawing/2014/main" id="{6EDA6085-32F1-4202-BFBD-4BA7D888E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690688"/>
            <a:ext cx="15513050" cy="1374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1">
              <a:lnSpc>
                <a:spcPts val="10800"/>
              </a:lnSpc>
              <a:defRPr/>
            </a:pPr>
            <a:r>
              <a:rPr lang="ko-KR" altLang="ko-KR" sz="9500" b="1" dirty="0" err="1">
                <a:solidFill>
                  <a:srgbClr val="17375E"/>
                </a:solidFill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District</a:t>
            </a:r>
            <a:r>
              <a:rPr lang="ko-KR" altLang="ko-KR" sz="9500" b="1" dirty="0">
                <a:solidFill>
                  <a:srgbClr val="17375E"/>
                </a:solidFill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 32 </a:t>
            </a:r>
            <a:r>
              <a:rPr lang="ko-KR" altLang="ko-KR" sz="9500" b="1" dirty="0" err="1">
                <a:solidFill>
                  <a:srgbClr val="17375E"/>
                </a:solidFill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Activity</a:t>
            </a:r>
            <a:r>
              <a:rPr lang="ko-KR" altLang="ko-KR" sz="9500" b="1" dirty="0">
                <a:solidFill>
                  <a:srgbClr val="17375E"/>
                </a:solidFill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9500" b="1" dirty="0" err="1">
                <a:solidFill>
                  <a:srgbClr val="17375E"/>
                </a:solidFill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Report</a:t>
            </a:r>
            <a:endParaRPr lang="ko-KR" altLang="ko-KR" sz="9500" b="1" dirty="0">
              <a:solidFill>
                <a:srgbClr val="17375E"/>
              </a:solidFill>
              <a:latin typeface="+mj-lt"/>
              <a:ea typeface="+mn-ea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4341" name="TextBox 9">
            <a:extLst>
              <a:ext uri="{FF2B5EF4-FFF2-40B4-BE49-F238E27FC236}">
                <a16:creationId xmlns:a16="http://schemas.microsoft.com/office/drawing/2014/main" id="{8CC770D7-CD62-E799-A057-7F883D76E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6350" y="9685338"/>
            <a:ext cx="70739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3600"/>
              </a:lnSpc>
            </a:pPr>
            <a:r>
              <a:rPr lang="ko-KR" altLang="ko-KR" sz="2800">
                <a:solidFill>
                  <a:srgbClr val="242424"/>
                </a:solidFill>
                <a:latin typeface="Inter"/>
                <a:ea typeface="Inter"/>
                <a:cs typeface="Inter"/>
                <a:sym typeface="Inter"/>
              </a:rPr>
              <a:t>ZONTA INTERNATIONAL DISTRICT 32 </a:t>
            </a:r>
          </a:p>
        </p:txBody>
      </p:sp>
      <p:sp>
        <p:nvSpPr>
          <p:cNvPr id="14342" name="TextBox 9">
            <a:extLst>
              <a:ext uri="{FF2B5EF4-FFF2-40B4-BE49-F238E27FC236}">
                <a16:creationId xmlns:a16="http://schemas.microsoft.com/office/drawing/2014/main" id="{7D636887-17FE-AC24-7282-8631CC7ED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2675" y="4521200"/>
            <a:ext cx="569912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/>
            <a:r>
              <a:rPr lang="ko-KR" altLang="ko-KR" sz="6500" b="1">
                <a:solidFill>
                  <a:srgbClr val="25406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Hyo Sook La</a:t>
            </a:r>
          </a:p>
          <a:p>
            <a:pPr eaLnBrk="1"/>
            <a:endParaRPr lang="ko-KR" altLang="ko-KR" sz="43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/>
            <a:r>
              <a:rPr lang="ko-KR" altLang="ko-KR" sz="430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Governor, District 32</a:t>
            </a:r>
          </a:p>
        </p:txBody>
      </p:sp>
      <p:pic>
        <p:nvPicPr>
          <p:cNvPr id="14343" name="그림 10" descr="그림 10">
            <a:extLst>
              <a:ext uri="{FF2B5EF4-FFF2-40B4-BE49-F238E27FC236}">
                <a16:creationId xmlns:a16="http://schemas.microsoft.com/office/drawing/2014/main" id="{51AD9CFE-A2D2-C863-D66B-476ED493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00500"/>
            <a:ext cx="3733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제목 2">
            <a:extLst>
              <a:ext uri="{FF2B5EF4-FFF2-40B4-BE49-F238E27FC236}">
                <a16:creationId xmlns:a16="http://schemas.microsoft.com/office/drawing/2014/main" id="{C4110789-4779-4A88-A0B6-E79FB9AFA4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14988" y="652463"/>
            <a:ext cx="7373937" cy="827087"/>
          </a:xfrm>
        </p:spPr>
        <p:txBody>
          <a:bodyPr>
            <a:normAutofit/>
          </a:bodyPr>
          <a:lstStyle>
            <a:lvl1pPr>
              <a:defRPr sz="4000" spc="-200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Orientation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Holding</a:t>
            </a:r>
          </a:p>
        </p:txBody>
      </p:sp>
      <p:grpSp>
        <p:nvGrpSpPr>
          <p:cNvPr id="234" name="그룹 8">
            <a:extLst>
              <a:ext uri="{FF2B5EF4-FFF2-40B4-BE49-F238E27FC236}">
                <a16:creationId xmlns:a16="http://schemas.microsoft.com/office/drawing/2014/main" id="{814F646E-8A82-A503-D5C9-6680F7FCA8CC}"/>
              </a:ext>
            </a:extLst>
          </p:cNvPr>
          <p:cNvGrpSpPr>
            <a:grpSpLocks/>
          </p:cNvGrpSpPr>
          <p:nvPr/>
        </p:nvGrpSpPr>
        <p:grpSpPr bwMode="auto">
          <a:xfrm>
            <a:off x="760413" y="1743075"/>
            <a:ext cx="7999412" cy="6346825"/>
            <a:chOff x="0" y="56367"/>
            <a:chExt cx="7200001" cy="5076156"/>
          </a:xfrm>
        </p:grpSpPr>
        <p:pic>
          <p:nvPicPr>
            <p:cNvPr id="232" name="그림 3" descr="그림 3">
              <a:extLst>
                <a:ext uri="{FF2B5EF4-FFF2-40B4-BE49-F238E27FC236}">
                  <a16:creationId xmlns:a16="http://schemas.microsoft.com/office/drawing/2014/main" id="{70D53E3C-4F0E-4C05-9023-438C2FB64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077054"/>
              <a:ext cx="7200001" cy="4055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8" y="0"/>
                  </a:moveTo>
                  <a:cubicBezTo>
                    <a:pt x="908" y="0"/>
                    <a:pt x="0" y="1611"/>
                    <a:pt x="0" y="3600"/>
                  </a:cubicBezTo>
                  <a:lnTo>
                    <a:pt x="0" y="21600"/>
                  </a:lnTo>
                  <a:lnTo>
                    <a:pt x="19572" y="21600"/>
                  </a:lnTo>
                  <a:cubicBezTo>
                    <a:pt x="20692" y="21600"/>
                    <a:pt x="21600" y="19986"/>
                    <a:pt x="21600" y="17998"/>
                  </a:cubicBezTo>
                  <a:lnTo>
                    <a:pt x="21600" y="0"/>
                  </a:lnTo>
                  <a:lnTo>
                    <a:pt x="2028" y="0"/>
                  </a:lnTo>
                  <a:close/>
                </a:path>
              </a:pathLst>
            </a:cu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254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3" name="텍스트 개체 틀 1">
              <a:extLst>
                <a:ext uri="{FF2B5EF4-FFF2-40B4-BE49-F238E27FC236}">
                  <a16:creationId xmlns:a16="http://schemas.microsoft.com/office/drawing/2014/main" id="{FF28B527-6A01-4138-B2F5-215047CC39C3}"/>
                </a:ext>
              </a:extLst>
            </p:cNvPr>
            <p:cNvSpPr txBox="1"/>
            <p:nvPr/>
          </p:nvSpPr>
          <p:spPr>
            <a:xfrm>
              <a:off x="1671761" y="56367"/>
              <a:ext cx="4743799" cy="644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9" tIns="45719" rIns="45719" bIns="45719" anchor="b">
              <a:spAutoFit/>
            </a:bodyPr>
            <a:lstStyle/>
            <a:p>
              <a:pPr eaLnBrk="1" fontAlgn="auto">
                <a:spcBef>
                  <a:spcPts val="900"/>
                </a:spcBef>
                <a:spcAft>
                  <a:spcPts val="0"/>
                </a:spcAft>
                <a:defRPr sz="4000" b="1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4000" b="1" kern="0" dirty="0">
                  <a:latin typeface="+mj-lt"/>
                  <a:ea typeface="+mj-ea"/>
                  <a:cs typeface="+mj-cs"/>
                  <a:sym typeface="Helvetica"/>
                </a:rPr>
                <a:t> </a:t>
              </a:r>
              <a:r>
                <a:rPr sz="4000" b="1" kern="0" spc="-150" dirty="0">
                  <a:latin typeface="+mj-lt"/>
                  <a:ea typeface="+mj-ea"/>
                  <a:cs typeface="+mj-cs"/>
                  <a:sym typeface="Helvetica"/>
                </a:rPr>
                <a:t>&lt;Area 1: Seoul&gt;</a:t>
              </a:r>
            </a:p>
          </p:txBody>
        </p:sp>
      </p:grpSp>
      <p:grpSp>
        <p:nvGrpSpPr>
          <p:cNvPr id="237" name="그룹 10">
            <a:extLst>
              <a:ext uri="{FF2B5EF4-FFF2-40B4-BE49-F238E27FC236}">
                <a16:creationId xmlns:a16="http://schemas.microsoft.com/office/drawing/2014/main" id="{C99D7616-969F-7EA4-75B4-4CD29F5E4DA3}"/>
              </a:ext>
            </a:extLst>
          </p:cNvPr>
          <p:cNvGrpSpPr>
            <a:grpSpLocks/>
          </p:cNvGrpSpPr>
          <p:nvPr/>
        </p:nvGrpSpPr>
        <p:grpSpPr bwMode="auto">
          <a:xfrm>
            <a:off x="9629775" y="1868488"/>
            <a:ext cx="7897813" cy="5832475"/>
            <a:chOff x="0" y="101326"/>
            <a:chExt cx="7200001" cy="4947080"/>
          </a:xfrm>
        </p:grpSpPr>
        <p:pic>
          <p:nvPicPr>
            <p:cNvPr id="235" name="그림 7" descr="그림 7">
              <a:extLst>
                <a:ext uri="{FF2B5EF4-FFF2-40B4-BE49-F238E27FC236}">
                  <a16:creationId xmlns:a16="http://schemas.microsoft.com/office/drawing/2014/main" id="{CC66B5A1-FD5A-40EE-A222-AD45871E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062991"/>
              <a:ext cx="7200001" cy="39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3" y="0"/>
                  </a:moveTo>
                  <a:cubicBezTo>
                    <a:pt x="893" y="0"/>
                    <a:pt x="0" y="1612"/>
                    <a:pt x="0" y="3601"/>
                  </a:cubicBezTo>
                  <a:lnTo>
                    <a:pt x="0" y="21600"/>
                  </a:lnTo>
                  <a:lnTo>
                    <a:pt x="19607" y="21600"/>
                  </a:lnTo>
                  <a:cubicBezTo>
                    <a:pt x="20707" y="21600"/>
                    <a:pt x="21600" y="19988"/>
                    <a:pt x="21600" y="17999"/>
                  </a:cubicBezTo>
                  <a:lnTo>
                    <a:pt x="21600" y="0"/>
                  </a:lnTo>
                  <a:lnTo>
                    <a:pt x="1993" y="0"/>
                  </a:lnTo>
                  <a:close/>
                </a:path>
              </a:pathLst>
            </a:cu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2540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6" name="텍스트 개체 틀 1">
              <a:extLst>
                <a:ext uri="{FF2B5EF4-FFF2-40B4-BE49-F238E27FC236}">
                  <a16:creationId xmlns:a16="http://schemas.microsoft.com/office/drawing/2014/main" id="{8C31E8E6-F0B8-4B48-8501-C7B61E7934F8}"/>
                </a:ext>
              </a:extLst>
            </p:cNvPr>
            <p:cNvSpPr txBox="1"/>
            <p:nvPr/>
          </p:nvSpPr>
          <p:spPr>
            <a:xfrm>
              <a:off x="1755498" y="101326"/>
              <a:ext cx="3707819" cy="600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9" tIns="45719" rIns="45719" bIns="45719" anchor="b">
              <a:spAutoFit/>
            </a:bodyPr>
            <a:lstStyle>
              <a:lvl1pPr>
                <a:spcBef>
                  <a:spcPts val="900"/>
                </a:spcBef>
                <a:defRPr sz="4000" b="1" spc="-15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eaLnBrk="1" fontAlgn="auto">
                <a:spcAft>
                  <a:spcPts val="0"/>
                </a:spcAft>
                <a:defRPr/>
              </a:pPr>
              <a:r>
                <a:rPr kern="0" dirty="0"/>
                <a:t>&lt;Area 2: Daegu&gt;</a:t>
              </a:r>
            </a:p>
          </p:txBody>
        </p:sp>
      </p:grpSp>
      <p:grpSp>
        <p:nvGrpSpPr>
          <p:cNvPr id="242" name="그룹 11">
            <a:extLst>
              <a:ext uri="{FF2B5EF4-FFF2-40B4-BE49-F238E27FC236}">
                <a16:creationId xmlns:a16="http://schemas.microsoft.com/office/drawing/2014/main" id="{A25F0E73-4AEF-867E-B87B-94283B604753}"/>
              </a:ext>
            </a:extLst>
          </p:cNvPr>
          <p:cNvGrpSpPr>
            <a:grpSpLocks/>
          </p:cNvGrpSpPr>
          <p:nvPr/>
        </p:nvGrpSpPr>
        <p:grpSpPr bwMode="auto">
          <a:xfrm>
            <a:off x="4232275" y="5372100"/>
            <a:ext cx="13023850" cy="3959225"/>
            <a:chOff x="0" y="-1"/>
            <a:chExt cx="13023520" cy="3960002"/>
          </a:xfrm>
        </p:grpSpPr>
        <p:sp>
          <p:nvSpPr>
            <p:cNvPr id="238" name="텍스트 개체 틀 1">
              <a:extLst>
                <a:ext uri="{FF2B5EF4-FFF2-40B4-BE49-F238E27FC236}">
                  <a16:creationId xmlns:a16="http://schemas.microsoft.com/office/drawing/2014/main" id="{5E47DC97-03B5-4F93-91E6-5B73FBC56A17}"/>
                </a:ext>
              </a:extLst>
            </p:cNvPr>
            <p:cNvSpPr txBox="1"/>
            <p:nvPr/>
          </p:nvSpPr>
          <p:spPr>
            <a:xfrm>
              <a:off x="7472174" y="2897756"/>
              <a:ext cx="5551346" cy="701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9" tIns="45719" rIns="45719" bIns="45719" anchor="b">
              <a:spAutoFit/>
            </a:bodyPr>
            <a:lstStyle>
              <a:lvl1pPr>
                <a:spcBef>
                  <a:spcPts val="900"/>
                </a:spcBef>
                <a:defRPr sz="4000" b="1" spc="-15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eaLnBrk="1" fontAlgn="auto">
                <a:spcAft>
                  <a:spcPts val="0"/>
                </a:spcAft>
                <a:defRPr/>
              </a:pPr>
              <a:r>
                <a:rPr kern="0" dirty="0"/>
                <a:t>&lt;Area 3: Daejeon&gt;</a:t>
              </a:r>
            </a:p>
          </p:txBody>
        </p:sp>
        <p:grpSp>
          <p:nvGrpSpPr>
            <p:cNvPr id="25607" name="그림 9">
              <a:extLst>
                <a:ext uri="{FF2B5EF4-FFF2-40B4-BE49-F238E27FC236}">
                  <a16:creationId xmlns:a16="http://schemas.microsoft.com/office/drawing/2014/main" id="{862765E1-5C2C-5E5A-23A8-4D8471AD7D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1"/>
              <a:ext cx="7200107" cy="3960002"/>
              <a:chOff x="0" y="0"/>
              <a:chExt cx="7200106" cy="3960000"/>
            </a:xfrm>
          </p:grpSpPr>
          <p:pic>
            <p:nvPicPr>
              <p:cNvPr id="239" name="image18.jpeg" descr="image18.jpeg">
                <a:extLst>
                  <a:ext uri="{FF2B5EF4-FFF2-40B4-BE49-F238E27FC236}">
                    <a16:creationId xmlns:a16="http://schemas.microsoft.com/office/drawing/2014/main" id="{C288FE7B-19F5-4FE3-A1F8-81CF364CE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000" t="43330" r="15628"/>
              <a:stretch>
                <a:fillRect/>
              </a:stretch>
            </p:blipFill>
            <p:spPr>
              <a:xfrm>
                <a:off x="-1" y="0"/>
                <a:ext cx="7200108" cy="3902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80" y="0"/>
                    </a:moveTo>
                    <a:cubicBezTo>
                      <a:pt x="886" y="0"/>
                      <a:pt x="0" y="1635"/>
                      <a:pt x="0" y="3653"/>
                    </a:cubicBezTo>
                    <a:lnTo>
                      <a:pt x="0" y="21600"/>
                    </a:lnTo>
                    <a:lnTo>
                      <a:pt x="20419" y="21600"/>
                    </a:lnTo>
                    <a:cubicBezTo>
                      <a:pt x="21114" y="21033"/>
                      <a:pt x="21600" y="19755"/>
                      <a:pt x="21600" y="18264"/>
                    </a:cubicBezTo>
                    <a:lnTo>
                      <a:pt x="21600" y="0"/>
                    </a:lnTo>
                    <a:lnTo>
                      <a:pt x="1980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blurRad="254000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5609" name="Shape">
                <a:extLst>
                  <a:ext uri="{FF2B5EF4-FFF2-40B4-BE49-F238E27FC236}">
                    <a16:creationId xmlns:a16="http://schemas.microsoft.com/office/drawing/2014/main" id="{88E44F29-9086-4D85-C427-2D0362566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200001" cy="3960001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980" y="0"/>
                    </a:moveTo>
                    <a:lnTo>
                      <a:pt x="21600" y="0"/>
                    </a:lnTo>
                    <a:lnTo>
                      <a:pt x="21600" y="18000"/>
                    </a:lnTo>
                    <a:cubicBezTo>
                      <a:pt x="21600" y="19988"/>
                      <a:pt x="20714" y="21600"/>
                      <a:pt x="19620" y="21600"/>
                    </a:cubicBezTo>
                    <a:lnTo>
                      <a:pt x="0" y="21600"/>
                    </a:lnTo>
                    <a:lnTo>
                      <a:pt x="0" y="3600"/>
                    </a:lnTo>
                    <a:cubicBezTo>
                      <a:pt x="0" y="1612"/>
                      <a:pt x="886" y="0"/>
                      <a:pt x="1980" y="0"/>
                    </a:cubicBezTo>
                    <a:close/>
                  </a:path>
                </a:pathLst>
              </a:custGeom>
              <a:noFill/>
              <a:ln w="88900" cap="sq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45719" tIns="45719" rIns="45719" bIns="45719" anchor="ctr"/>
              <a:lstStyle/>
              <a:p>
                <a:endParaRPr lang="ja-JP" altLang="en-US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제목 2">
            <a:extLst>
              <a:ext uri="{FF2B5EF4-FFF2-40B4-BE49-F238E27FC236}">
                <a16:creationId xmlns:a16="http://schemas.microsoft.com/office/drawing/2014/main" id="{C4110789-4779-4A88-A0B6-E79FB9AFA4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14988" y="652463"/>
            <a:ext cx="7373937" cy="827087"/>
          </a:xfrm>
        </p:spPr>
        <p:txBody>
          <a:bodyPr>
            <a:normAutofit/>
          </a:bodyPr>
          <a:lstStyle>
            <a:lvl1pPr>
              <a:defRPr sz="4000" spc="-200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Orientation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Holding</a:t>
            </a:r>
          </a:p>
        </p:txBody>
      </p:sp>
      <p:sp>
        <p:nvSpPr>
          <p:cNvPr id="233" name="텍스트 개체 틀 1">
            <a:extLst>
              <a:ext uri="{FF2B5EF4-FFF2-40B4-BE49-F238E27FC236}">
                <a16:creationId xmlns:a16="http://schemas.microsoft.com/office/drawing/2014/main" id="{FF28B527-6A01-4138-B2F5-215047CC39C3}"/>
              </a:ext>
            </a:extLst>
          </p:cNvPr>
          <p:cNvSpPr txBox="1"/>
          <p:nvPr/>
        </p:nvSpPr>
        <p:spPr bwMode="auto">
          <a:xfrm>
            <a:off x="3322638" y="2951163"/>
            <a:ext cx="5270500" cy="708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45719" tIns="45719" rIns="45719" bIns="45719" anchor="b">
            <a:spAutoFit/>
          </a:bodyPr>
          <a:lstStyle/>
          <a:p>
            <a:pPr eaLnBrk="1" fontAlgn="auto">
              <a:spcBef>
                <a:spcPts val="900"/>
              </a:spcBef>
              <a:spcAft>
                <a:spcPts val="0"/>
              </a:spcAft>
              <a:defRPr sz="4000" b="1">
                <a:latin typeface="+mj-lt"/>
                <a:ea typeface="+mj-ea"/>
                <a:cs typeface="+mj-cs"/>
                <a:sym typeface="Helvetica"/>
              </a:defRPr>
            </a:pPr>
            <a:r>
              <a:rPr sz="4000" b="1" kern="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000" b="1" kern="0" spc="-150" dirty="0">
                <a:latin typeface="+mj-lt"/>
                <a:ea typeface="+mj-ea"/>
                <a:cs typeface="+mj-cs"/>
                <a:sym typeface="Helvetica"/>
              </a:rPr>
              <a:t>&lt;</a:t>
            </a:r>
            <a:r>
              <a:rPr lang="en-US" sz="4000" b="1" kern="0" spc="-150" dirty="0">
                <a:latin typeface="+mj-lt"/>
                <a:ea typeface="+mj-ea"/>
                <a:cs typeface="+mj-cs"/>
                <a:sym typeface="Helvetica"/>
              </a:rPr>
              <a:t>JAPAN</a:t>
            </a:r>
            <a:r>
              <a:rPr sz="4000" b="1" kern="0" spc="-150" dirty="0">
                <a:latin typeface="+mj-lt"/>
                <a:ea typeface="+mj-ea"/>
                <a:cs typeface="+mj-cs"/>
                <a:sym typeface="Helvetica"/>
              </a:rPr>
              <a:t>&gt;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450E276-6C72-4B53-8F08-FE80FC82D9CB}"/>
              </a:ext>
            </a:extLst>
          </p:cNvPr>
          <p:cNvSpPr/>
          <p:nvPr/>
        </p:nvSpPr>
        <p:spPr bwMode="auto">
          <a:xfrm>
            <a:off x="1804988" y="1987550"/>
            <a:ext cx="8277225" cy="4006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en-US" altLang="ko-KR" sz="3600" b="1" kern="0" dirty="0">
                <a:latin typeface="+mj-ea"/>
                <a:ea typeface="맑은 고딕" panose="020B0503020000020004" pitchFamily="50" charset="-127"/>
              </a:rPr>
              <a:t> Asian Inter-District Meeting </a:t>
            </a:r>
          </a:p>
          <a:p>
            <a:pPr>
              <a:lnSpc>
                <a:spcPct val="160000"/>
              </a:lnSpc>
              <a:defRPr/>
            </a:pPr>
            <a:r>
              <a:rPr lang="en-US" altLang="ko-KR" sz="3600" b="1" kern="0" dirty="0">
                <a:latin typeface="+mj-ea"/>
                <a:ea typeface="맑은 고딕" panose="020B0503020000020004" pitchFamily="50" charset="-127"/>
              </a:rPr>
              <a:t>    </a:t>
            </a:r>
          </a:p>
          <a:p>
            <a:pPr>
              <a:lnSpc>
                <a:spcPct val="160000"/>
              </a:lnSpc>
              <a:defRPr/>
            </a:pPr>
            <a:endParaRPr lang="en-US" altLang="ko-KR" sz="3600" b="1" kern="0" dirty="0">
              <a:latin typeface="+mj-ea"/>
              <a:ea typeface="맑은 고딕" panose="020B0503020000020004" pitchFamily="50" charset="-127"/>
            </a:endParaRPr>
          </a:p>
          <a:p>
            <a:pPr>
              <a:lnSpc>
                <a:spcPct val="160000"/>
              </a:lnSpc>
              <a:defRPr/>
            </a:pPr>
            <a:endParaRPr lang="en-US" altLang="ko-KR" sz="3600" b="1" kern="0" dirty="0">
              <a:latin typeface="+mj-ea"/>
              <a:ea typeface="맑은 고딕" panose="020B0503020000020004" pitchFamily="50" charset="-127"/>
            </a:endParaRPr>
          </a:p>
          <a:p>
            <a:pPr>
              <a:lnSpc>
                <a:spcPct val="160000"/>
              </a:lnSpc>
              <a:defRPr/>
            </a:pPr>
            <a:endParaRPr lang="en-US" altLang="ko-KR" sz="800" b="1" kern="0" dirty="0">
              <a:latin typeface="+mj-ea"/>
              <a:ea typeface="맑은 고딕" panose="020B0503020000020004" pitchFamily="50" charset="-127"/>
            </a:endParaRPr>
          </a:p>
          <a:p>
            <a:pPr>
              <a:lnSpc>
                <a:spcPct val="160000"/>
              </a:lnSpc>
              <a:defRPr/>
            </a:pPr>
            <a:endParaRPr lang="en-US" altLang="ko-KR" sz="800" kern="0" dirty="0">
              <a:latin typeface="+mj-ea"/>
              <a:ea typeface="맑은 고딕" panose="020B0503020000020004" pitchFamily="50" charset="-127"/>
            </a:endParaRPr>
          </a:p>
        </p:txBody>
      </p:sp>
      <p:pic>
        <p:nvPicPr>
          <p:cNvPr id="25610" name="그림 14">
            <a:extLst>
              <a:ext uri="{FF2B5EF4-FFF2-40B4-BE49-F238E27FC236}">
                <a16:creationId xmlns:a16="http://schemas.microsoft.com/office/drawing/2014/main" id="{07F62F2B-E340-A793-3F18-DF5ABC74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3990975"/>
            <a:ext cx="7080250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" name="텍스트 개체 틀 1">
            <a:extLst>
              <a:ext uri="{FF2B5EF4-FFF2-40B4-BE49-F238E27FC236}">
                <a16:creationId xmlns:a16="http://schemas.microsoft.com/office/drawing/2014/main" id="{8C31E8E6-F0B8-4B48-8501-C7B61E7934F8}"/>
              </a:ext>
            </a:extLst>
          </p:cNvPr>
          <p:cNvSpPr txBox="1"/>
          <p:nvPr/>
        </p:nvSpPr>
        <p:spPr bwMode="auto">
          <a:xfrm>
            <a:off x="10955338" y="3054350"/>
            <a:ext cx="4067175" cy="708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45719" tIns="45719" rIns="45719" bIns="45719" anchor="b">
            <a:spAutoFit/>
          </a:bodyPr>
          <a:lstStyle>
            <a:lvl1pPr>
              <a:spcBef>
                <a:spcPts val="900"/>
              </a:spcBef>
              <a:defRPr sz="40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Aft>
                <a:spcPts val="0"/>
              </a:spcAft>
              <a:defRPr/>
            </a:pPr>
            <a:r>
              <a:rPr lang="en-US" altLang="ko-KR" kern="0" dirty="0"/>
              <a:t>      </a:t>
            </a:r>
            <a:r>
              <a:rPr kern="0" dirty="0"/>
              <a:t>&lt;</a:t>
            </a:r>
            <a:r>
              <a:rPr lang="en-US" kern="0" dirty="0"/>
              <a:t>CANADA</a:t>
            </a:r>
            <a:r>
              <a:rPr kern="0" dirty="0"/>
              <a:t>&gt;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0DAC1B0-9F24-486B-9D20-1B3AA3CA54C1}"/>
              </a:ext>
            </a:extLst>
          </p:cNvPr>
          <p:cNvSpPr/>
          <p:nvPr/>
        </p:nvSpPr>
        <p:spPr bwMode="auto">
          <a:xfrm>
            <a:off x="9828213" y="2284413"/>
            <a:ext cx="7007225" cy="1755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3600" b="1" kern="0" dirty="0" err="1">
                <a:latin typeface="+mj-ea"/>
                <a:ea typeface="맑은 고딕" panose="020B0503020000020004" pitchFamily="50" charset="-127"/>
              </a:rPr>
              <a:t>Zonta</a:t>
            </a:r>
            <a:r>
              <a:rPr lang="en-US" altLang="ko-KR" sz="3600" b="1" kern="0" dirty="0">
                <a:latin typeface="+mj-ea"/>
                <a:ea typeface="맑은 고딕" panose="020B0503020000020004" pitchFamily="50" charset="-127"/>
              </a:rPr>
              <a:t> International Conference</a:t>
            </a:r>
          </a:p>
          <a:p>
            <a:pPr>
              <a:defRPr/>
            </a:pPr>
            <a:endParaRPr lang="en-US" altLang="ko-KR" sz="3600" b="1" kern="0" dirty="0">
              <a:latin typeface="+mj-ea"/>
              <a:ea typeface="맑은 고딕" panose="020B0503020000020004" pitchFamily="50" charset="-127"/>
            </a:endParaRPr>
          </a:p>
          <a:p>
            <a:pPr>
              <a:defRPr/>
            </a:pPr>
            <a:endParaRPr lang="ko-KR" altLang="en-US" sz="3600" dirty="0">
              <a:ea typeface="맑은 고딕" panose="020B0503020000020004" pitchFamily="50" charset="-127"/>
            </a:endParaRPr>
          </a:p>
        </p:txBody>
      </p:sp>
      <p:pic>
        <p:nvPicPr>
          <p:cNvPr id="25607" name="그림 16">
            <a:extLst>
              <a:ext uri="{FF2B5EF4-FFF2-40B4-BE49-F238E27FC236}">
                <a16:creationId xmlns:a16="http://schemas.microsoft.com/office/drawing/2014/main" id="{CE2DD617-3E4D-B510-B3D1-2B58140D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213" y="4040188"/>
            <a:ext cx="7007225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  <p:bldP spid="2" grpId="0"/>
      <p:bldP spid="236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텍스트 개체 틀 1">
            <a:extLst>
              <a:ext uri="{FF2B5EF4-FFF2-40B4-BE49-F238E27FC236}">
                <a16:creationId xmlns:a16="http://schemas.microsoft.com/office/drawing/2014/main" id="{2282D8D0-AC6E-C743-20B6-27C08E327FAF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ko-KR" altLang="en-US">
              <a:latin typeface="Calibri" panose="020F0502020204030204" pitchFamily="34" charset="0"/>
              <a:ea typeface="굴림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245" name="제목 2">
            <a:extLst>
              <a:ext uri="{FF2B5EF4-FFF2-40B4-BE49-F238E27FC236}">
                <a16:creationId xmlns:a16="http://schemas.microsoft.com/office/drawing/2014/main" id="{CC6FD016-A3AF-4264-AE18-CF2B03CFF1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54575" y="819150"/>
            <a:ext cx="8372475" cy="1401763"/>
          </a:xfrm>
        </p:spPr>
        <p:txBody>
          <a:bodyPr>
            <a:normAutofit fontScale="90000"/>
          </a:bodyPr>
          <a:lstStyle/>
          <a:p>
            <a:pPr defTabSz="365760" eaLnBrk="1" fontAlgn="auto" hangingPunct="1">
              <a:spcBef>
                <a:spcPts val="0"/>
              </a:spcBef>
              <a:spcAft>
                <a:spcPts val="0"/>
              </a:spcAft>
              <a:defRPr sz="1440"/>
            </a:pPr>
            <a:r>
              <a:rPr sz="3600" dirty="0"/>
              <a:t> </a:t>
            </a:r>
            <a:r>
              <a:rPr sz="3600" spc="-29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Orientation held: Media, </a:t>
            </a:r>
            <a:r>
              <a:rPr lang="en-US" sz="3600" spc="-29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sns</a:t>
            </a:r>
            <a:r>
              <a:rPr lang="en-US" sz="3600" spc="-29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sz="3600" spc="-29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</a:t>
            </a:r>
            <a:r>
              <a:rPr lang="en-US" sz="3600" spc="-29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sz="3600" spc="-29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Promotion</a:t>
            </a:r>
            <a:br>
              <a:rPr sz="4400" spc="-120" dirty="0">
                <a:solidFill>
                  <a:srgbClr val="003399"/>
                </a:solidFill>
                <a:latin typeface="+mj-lt"/>
              </a:rPr>
            </a:br>
            <a:endParaRPr sz="4400" spc="-120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246" name="텍스트 개체 틀 1">
            <a:extLst>
              <a:ext uri="{FF2B5EF4-FFF2-40B4-BE49-F238E27FC236}">
                <a16:creationId xmlns:a16="http://schemas.microsoft.com/office/drawing/2014/main" id="{74AAFBF1-4F96-4BD4-A1FE-6D6797B9F2F4}"/>
              </a:ext>
            </a:extLst>
          </p:cNvPr>
          <p:cNvSpPr txBox="1"/>
          <p:nvPr/>
        </p:nvSpPr>
        <p:spPr>
          <a:xfrm>
            <a:off x="954088" y="2041525"/>
            <a:ext cx="5224462" cy="638175"/>
          </a:xfrm>
          <a:prstGeom prst="rect">
            <a:avLst/>
          </a:prstGeom>
          <a:ln w="12700">
            <a:miter lim="400000"/>
          </a:ln>
        </p:spPr>
        <p:txBody>
          <a:bodyPr lIns="45719" rIns="45719" anchor="b">
            <a:spAutoFit/>
          </a:bodyPr>
          <a:lstStyle>
            <a:lvl1pPr>
              <a:spcBef>
                <a:spcPts val="800"/>
              </a:spcBef>
              <a:defRPr sz="36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Aft>
                <a:spcPts val="0"/>
              </a:spcAft>
              <a:defRPr/>
            </a:pPr>
            <a:r>
              <a:rPr kern="0" dirty="0"/>
              <a:t>&lt;Area 1 Press Release&gt;</a:t>
            </a:r>
          </a:p>
        </p:txBody>
      </p:sp>
      <p:pic>
        <p:nvPicPr>
          <p:cNvPr id="247" name="그림 8" descr="그림 8">
            <a:extLst>
              <a:ext uri="{FF2B5EF4-FFF2-40B4-BE49-F238E27FC236}">
                <a16:creationId xmlns:a16="http://schemas.microsoft.com/office/drawing/2014/main" id="{6A0F469F-2606-C3A1-7196-3DB1537CC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936875"/>
            <a:ext cx="5502275" cy="6316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" name="텍스트 개체 틀 1">
            <a:extLst>
              <a:ext uri="{FF2B5EF4-FFF2-40B4-BE49-F238E27FC236}">
                <a16:creationId xmlns:a16="http://schemas.microsoft.com/office/drawing/2014/main" id="{FDE79ED9-CE2C-48F1-BA49-51AD61642CA1}"/>
              </a:ext>
            </a:extLst>
          </p:cNvPr>
          <p:cNvSpPr txBox="1"/>
          <p:nvPr/>
        </p:nvSpPr>
        <p:spPr>
          <a:xfrm>
            <a:off x="7165975" y="2041525"/>
            <a:ext cx="5126038" cy="638175"/>
          </a:xfrm>
          <a:prstGeom prst="rect">
            <a:avLst/>
          </a:prstGeom>
          <a:ln w="12700">
            <a:miter lim="400000"/>
          </a:ln>
        </p:spPr>
        <p:txBody>
          <a:bodyPr lIns="45719" rIns="45719" anchor="b">
            <a:spAutoFit/>
          </a:bodyPr>
          <a:lstStyle>
            <a:lvl1pPr>
              <a:spcBef>
                <a:spcPts val="800"/>
              </a:spcBef>
              <a:defRPr sz="36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Aft>
                <a:spcPts val="0"/>
              </a:spcAft>
              <a:defRPr/>
            </a:pPr>
            <a:r>
              <a:rPr kern="0"/>
              <a:t>&lt;Area 2 Press Release&gt;</a:t>
            </a:r>
          </a:p>
        </p:txBody>
      </p:sp>
      <p:pic>
        <p:nvPicPr>
          <p:cNvPr id="249" name="그림 11" descr="그림 11">
            <a:extLst>
              <a:ext uri="{FF2B5EF4-FFF2-40B4-BE49-F238E27FC236}">
                <a16:creationId xmlns:a16="http://schemas.microsoft.com/office/drawing/2014/main" id="{903B5853-9675-FA38-8A4E-6847EEDAE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865438"/>
            <a:ext cx="5778500" cy="6316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텍스트 개체 틀 1">
            <a:extLst>
              <a:ext uri="{FF2B5EF4-FFF2-40B4-BE49-F238E27FC236}">
                <a16:creationId xmlns:a16="http://schemas.microsoft.com/office/drawing/2014/main" id="{B73BF175-C81B-497A-A4E8-A6BF57F1192A}"/>
              </a:ext>
            </a:extLst>
          </p:cNvPr>
          <p:cNvSpPr txBox="1"/>
          <p:nvPr/>
        </p:nvSpPr>
        <p:spPr>
          <a:xfrm>
            <a:off x="12717463" y="2041525"/>
            <a:ext cx="5227637" cy="638175"/>
          </a:xfrm>
          <a:prstGeom prst="rect">
            <a:avLst/>
          </a:prstGeom>
          <a:ln w="12700">
            <a:miter lim="400000"/>
          </a:ln>
        </p:spPr>
        <p:txBody>
          <a:bodyPr lIns="45719" rIns="45719" anchor="b">
            <a:spAutoFit/>
          </a:bodyPr>
          <a:lstStyle>
            <a:lvl1pPr>
              <a:spcBef>
                <a:spcPts val="800"/>
              </a:spcBef>
              <a:defRPr sz="36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Aft>
                <a:spcPts val="0"/>
              </a:spcAft>
              <a:defRPr/>
            </a:pPr>
            <a:r>
              <a:rPr kern="0"/>
              <a:t>&lt;Area 3 Press Release&gt;</a:t>
            </a:r>
          </a:p>
        </p:txBody>
      </p:sp>
      <p:pic>
        <p:nvPicPr>
          <p:cNvPr id="251" name="그림 13" descr="그림 13">
            <a:extLst>
              <a:ext uri="{FF2B5EF4-FFF2-40B4-BE49-F238E27FC236}">
                <a16:creationId xmlns:a16="http://schemas.microsoft.com/office/drawing/2014/main" id="{AB76246F-5517-9B3F-58ED-B850721EF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920" r="8939" b="4700"/>
          <a:stretch>
            <a:fillRect/>
          </a:stretch>
        </p:blipFill>
        <p:spPr bwMode="auto">
          <a:xfrm>
            <a:off x="12590463" y="2906713"/>
            <a:ext cx="5318125" cy="634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 advAuto="0"/>
      <p:bldP spid="247" grpId="0" animBg="1" advAuto="0"/>
      <p:bldP spid="248" grpId="0" animBg="1" advAuto="0"/>
      <p:bldP spid="249" grpId="0" animBg="1" advAuto="0"/>
      <p:bldP spid="250" grpId="0" build="p" bldLvl="5" animBg="1" advAuto="0"/>
      <p:bldP spid="25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텍스트 개체 틀 2">
            <a:extLst>
              <a:ext uri="{FF2B5EF4-FFF2-40B4-BE49-F238E27FC236}">
                <a16:creationId xmlns:a16="http://schemas.microsoft.com/office/drawing/2014/main" id="{C00B8458-CC89-8CB0-AF84-A8B0F77F6B65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ko-KR" altLang="en-US">
              <a:latin typeface="Calibri" panose="020F0502020204030204" pitchFamily="34" charset="0"/>
              <a:ea typeface="굴림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254" name="제목 2">
            <a:extLst>
              <a:ext uri="{FF2B5EF4-FFF2-40B4-BE49-F238E27FC236}">
                <a16:creationId xmlns:a16="http://schemas.microsoft.com/office/drawing/2014/main" id="{D2E5F1DC-5959-4AA3-8B81-71550B79E5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125" y="2022475"/>
            <a:ext cx="13792200" cy="1033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4000">
                <a:solidFill>
                  <a:srgbClr val="00B050"/>
                </a:solidFill>
              </a:defRPr>
            </a:pPr>
            <a:r>
              <a:rPr sz="3600" dirty="0">
                <a:solidFill>
                  <a:srgbClr val="000000"/>
                </a:solidFill>
                <a:latin typeface="+mj-lt"/>
              </a:rPr>
              <a:t>1. </a:t>
            </a:r>
            <a:r>
              <a:rPr sz="3600" dirty="0">
                <a:solidFill>
                  <a:srgbClr val="008F00"/>
                </a:solidFill>
                <a:latin typeface="+mj-lt"/>
              </a:rPr>
              <a:t>embrace a green earth</a:t>
            </a:r>
            <a:r>
              <a:rPr sz="3600" dirty="0">
                <a:solidFill>
                  <a:srgbClr val="000000"/>
                </a:solidFill>
                <a:latin typeface="+mj-lt"/>
              </a:rPr>
              <a:t>-with </a:t>
            </a:r>
            <a:r>
              <a:rPr sz="3600" dirty="0" err="1">
                <a:solidFill>
                  <a:srgbClr val="008F00"/>
                </a:solidFill>
                <a:latin typeface="+mj-lt"/>
              </a:rPr>
              <a:t>zonta</a:t>
            </a:r>
            <a:endParaRPr sz="3600" dirty="0">
              <a:solidFill>
                <a:srgbClr val="008F00"/>
              </a:solidFill>
              <a:latin typeface="+mj-lt"/>
            </a:endParaRPr>
          </a:p>
        </p:txBody>
      </p:sp>
      <p:graphicFrame>
        <p:nvGraphicFramePr>
          <p:cNvPr id="255" name="표 5">
            <a:extLst>
              <a:ext uri="{FF2B5EF4-FFF2-40B4-BE49-F238E27FC236}">
                <a16:creationId xmlns:a16="http://schemas.microsoft.com/office/drawing/2014/main" id="{7E5690B4-1761-43F4-950A-BD3B86EEAC67}"/>
              </a:ext>
            </a:extLst>
          </p:cNvPr>
          <p:cNvGraphicFramePr/>
          <p:nvPr/>
        </p:nvGraphicFramePr>
        <p:xfrm>
          <a:off x="430213" y="3055938"/>
          <a:ext cx="17427575" cy="6169025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16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4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1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5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 dirty="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Division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Area 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Area 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Area 3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0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Date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2024. 10. 19 (Sat.)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2024. 10. 19 (Sat.)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2024.</a:t>
                      </a:r>
                      <a:r>
                        <a:rPr lang="en-US" sz="3000" b="1" spc="-15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</a:t>
                      </a:r>
                      <a:r>
                        <a:rPr sz="3000" b="1" spc="-15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10.</a:t>
                      </a:r>
                      <a:r>
                        <a:rPr lang="en-US" sz="3000" b="1" spc="-15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</a:t>
                      </a:r>
                      <a:r>
                        <a:rPr sz="3000" b="1" spc="-15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19 (Sat.)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Location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Seoul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Daegu, Busan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Daejeon, Yeosu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Attendees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b="1" spc="-15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72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000" b="1" spc="-15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46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27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000" b="1" spc="-15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Details</a:t>
                      </a:r>
                    </a:p>
                  </a:txBody>
                  <a:tcPr marL="0" marR="0" marT="0" marB="0" anchor="ctr" horzOverflow="overflow"/>
                </a:tc>
                <a:tc gridSpan="3">
                  <a:txBody>
                    <a:bodyPr/>
                    <a:lstStyle/>
                    <a:p>
                      <a:pPr marL="571500" indent="-5715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3000" b="1" spc="-150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000" dirty="0"/>
                        <a:t>Launching an eco-friendly campaign to overcome the climate crisis and achieve carbon neutrality</a:t>
                      </a:r>
                    </a:p>
                    <a:p>
                      <a:pPr marL="571500" indent="-5715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3000" b="1" spc="-150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000" dirty="0"/>
                        <a:t>Panel exhibition emphasizing the need to respond to the climate crisis</a:t>
                      </a:r>
                    </a:p>
                    <a:p>
                      <a:pPr marL="571500" indent="-5715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3000" b="1" spc="-150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000" dirty="0"/>
                        <a:t>Distribution of leaflets containing action guidelines for responding to the climate crisis</a:t>
                      </a: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06" name="TextBox 9">
            <a:extLst>
              <a:ext uri="{FF2B5EF4-FFF2-40B4-BE49-F238E27FC236}">
                <a16:creationId xmlns:a16="http://schemas.microsoft.com/office/drawing/2014/main" id="{CC853B3D-8068-36CA-1D80-AE989DFE1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600075"/>
            <a:ext cx="1379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ko-KR" altLang="ko-KR" sz="4000" b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CLIMATE </a:t>
            </a:r>
            <a:r>
              <a:rPr lang="en-US" altLang="ko-KR" sz="4000" b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4000" b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CRISIS </a:t>
            </a:r>
            <a:r>
              <a:rPr lang="en-US" altLang="ko-KR" sz="4000" b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4000" b="1">
                <a:solidFill>
                  <a:srgbClr val="376092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RESPONSE</a:t>
            </a:r>
            <a:r>
              <a:rPr lang="en-US" altLang="ko-KR" sz="4000" b="1">
                <a:solidFill>
                  <a:srgbClr val="376092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4000" b="1">
                <a:solidFill>
                  <a:srgbClr val="376092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EVENT</a:t>
            </a:r>
            <a:r>
              <a:rPr lang="en-US" altLang="ko-KR" sz="4000" b="1">
                <a:solidFill>
                  <a:srgbClr val="376092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-  ADVOCACY (1)</a:t>
            </a:r>
            <a:endParaRPr lang="ko-KR" altLang="ko-KR" sz="4000" b="1">
              <a:solidFill>
                <a:srgbClr val="376092"/>
              </a:solidFill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845D1F5A-EAF9-1FFA-9208-29A854D5C14D}"/>
              </a:ext>
            </a:extLst>
          </p:cNvPr>
          <p:cNvGrpSpPr>
            <a:grpSpLocks/>
          </p:cNvGrpSpPr>
          <p:nvPr/>
        </p:nvGrpSpPr>
        <p:grpSpPr bwMode="auto">
          <a:xfrm>
            <a:off x="574675" y="2374900"/>
            <a:ext cx="5003800" cy="6827838"/>
            <a:chOff x="574675" y="2374900"/>
            <a:chExt cx="5003800" cy="6827838"/>
          </a:xfrm>
        </p:grpSpPr>
        <p:pic>
          <p:nvPicPr>
            <p:cNvPr id="29706" name="그림 3" descr="그림 3">
              <a:extLst>
                <a:ext uri="{FF2B5EF4-FFF2-40B4-BE49-F238E27FC236}">
                  <a16:creationId xmlns:a16="http://schemas.microsoft.com/office/drawing/2014/main" id="{F35885F2-773B-C607-B09B-7F56F4C81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75" y="3271838"/>
              <a:ext cx="5003800" cy="593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60" name="텍스트 개체 틀 1">
              <a:extLst>
                <a:ext uri="{FF2B5EF4-FFF2-40B4-BE49-F238E27FC236}">
                  <a16:creationId xmlns:a16="http://schemas.microsoft.com/office/drawing/2014/main" id="{56CF708C-E315-4AE6-A2F4-83E97D29F3F5}"/>
                </a:ext>
              </a:extLst>
            </p:cNvPr>
            <p:cNvSpPr txBox="1"/>
            <p:nvPr/>
          </p:nvSpPr>
          <p:spPr>
            <a:xfrm>
              <a:off x="1169988" y="2374900"/>
              <a:ext cx="4291012" cy="64611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>
              <a:spAutoFit/>
            </a:bodyPr>
            <a:lstStyle>
              <a:lvl1pPr>
                <a:spcBef>
                  <a:spcPts val="800"/>
                </a:spcBef>
                <a:defRPr sz="3600" b="1" spc="-15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eaLnBrk="1" fontAlgn="auto">
                <a:spcAft>
                  <a:spcPts val="0"/>
                </a:spcAft>
                <a:defRPr/>
              </a:pPr>
              <a:r>
                <a:rPr kern="0" dirty="0"/>
                <a:t>&lt;Mobile Invitation&gt;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0856A2E8-52D4-9E1A-92B9-A0511B64E4EF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2335213"/>
            <a:ext cx="3636963" cy="6867525"/>
            <a:chOff x="6299200" y="2335213"/>
            <a:chExt cx="3636963" cy="6867525"/>
          </a:xfrm>
        </p:grpSpPr>
        <p:pic>
          <p:nvPicPr>
            <p:cNvPr id="29704" name="그림 6" descr="그림 6">
              <a:extLst>
                <a:ext uri="{FF2B5EF4-FFF2-40B4-BE49-F238E27FC236}">
                  <a16:creationId xmlns:a16="http://schemas.microsoft.com/office/drawing/2014/main" id="{8D6C0D99-8A6B-C8AA-0E38-8CF3A66E4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200" y="3271838"/>
              <a:ext cx="3636963" cy="593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62" name="TextBox 14">
              <a:extLst>
                <a:ext uri="{FF2B5EF4-FFF2-40B4-BE49-F238E27FC236}">
                  <a16:creationId xmlns:a16="http://schemas.microsoft.com/office/drawing/2014/main" id="{1F241BF4-BE4A-476C-8B5C-4DE4D343826D}"/>
                </a:ext>
              </a:extLst>
            </p:cNvPr>
            <p:cNvSpPr txBox="1"/>
            <p:nvPr/>
          </p:nvSpPr>
          <p:spPr>
            <a:xfrm>
              <a:off x="6746875" y="2335213"/>
              <a:ext cx="2409825" cy="638175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defRPr sz="3600" b="1" spc="-15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ern="0" dirty="0"/>
                <a:t>&lt; Banner&gt;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B9272287-2988-D970-D222-733745EFEE1A}"/>
              </a:ext>
            </a:extLst>
          </p:cNvPr>
          <p:cNvGrpSpPr>
            <a:grpSpLocks/>
          </p:cNvGrpSpPr>
          <p:nvPr/>
        </p:nvGrpSpPr>
        <p:grpSpPr bwMode="auto">
          <a:xfrm>
            <a:off x="10656888" y="2332038"/>
            <a:ext cx="7056437" cy="6870700"/>
            <a:chOff x="10656888" y="2332038"/>
            <a:chExt cx="7056437" cy="6870700"/>
          </a:xfrm>
        </p:grpSpPr>
        <p:sp>
          <p:nvSpPr>
            <p:cNvPr id="261" name="TextBox 13">
              <a:extLst>
                <a:ext uri="{FF2B5EF4-FFF2-40B4-BE49-F238E27FC236}">
                  <a16:creationId xmlns:a16="http://schemas.microsoft.com/office/drawing/2014/main" id="{9BB10E96-04AB-484E-A085-0D4FBE895E02}"/>
                </a:ext>
              </a:extLst>
            </p:cNvPr>
            <p:cNvSpPr txBox="1"/>
            <p:nvPr/>
          </p:nvSpPr>
          <p:spPr>
            <a:xfrm>
              <a:off x="12706350" y="2332038"/>
              <a:ext cx="2955925" cy="638175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defRPr sz="3600" b="1" spc="-15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ern="0" dirty="0"/>
                <a:t>&lt; Checklist&gt;</a:t>
              </a:r>
            </a:p>
          </p:txBody>
        </p:sp>
        <p:pic>
          <p:nvPicPr>
            <p:cNvPr id="29703" name="그림 4" descr="그림 4">
              <a:extLst>
                <a:ext uri="{FF2B5EF4-FFF2-40B4-BE49-F238E27FC236}">
                  <a16:creationId xmlns:a16="http://schemas.microsoft.com/office/drawing/2014/main" id="{647EE296-82EE-3B1B-4D85-1982A1AC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2" t="13530" r="2426" b="14877"/>
            <a:stretch>
              <a:fillRect/>
            </a:stretch>
          </p:blipFill>
          <p:spPr bwMode="auto">
            <a:xfrm>
              <a:off x="10656888" y="3271838"/>
              <a:ext cx="7056437" cy="59309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4" name="제목 2">
            <a:extLst>
              <a:ext uri="{FF2B5EF4-FFF2-40B4-BE49-F238E27FC236}">
                <a16:creationId xmlns:a16="http://schemas.microsoft.com/office/drawing/2014/main" id="{881E7037-08C5-43E3-8B6F-145E31BEAB57}"/>
              </a:ext>
            </a:extLst>
          </p:cNvPr>
          <p:cNvSpPr txBox="1"/>
          <p:nvPr/>
        </p:nvSpPr>
        <p:spPr>
          <a:xfrm>
            <a:off x="6240463" y="641350"/>
            <a:ext cx="5922962" cy="7016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4000" b="1" cap="all" spc="-150">
                <a:solidFill>
                  <a:srgbClr val="00339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4000" b="1" kern="0" cap="all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Activity </a:t>
            </a:r>
            <a:r>
              <a:rPr lang="en-US" sz="4000" b="1" kern="0" cap="all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000" b="1" kern="0" cap="all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materials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제목 2">
            <a:extLst>
              <a:ext uri="{FF2B5EF4-FFF2-40B4-BE49-F238E27FC236}">
                <a16:creationId xmlns:a16="http://schemas.microsoft.com/office/drawing/2014/main" id="{881E7037-08C5-43E3-8B6F-145E31BEAB57}"/>
              </a:ext>
            </a:extLst>
          </p:cNvPr>
          <p:cNvSpPr txBox="1"/>
          <p:nvPr/>
        </p:nvSpPr>
        <p:spPr>
          <a:xfrm>
            <a:off x="6240463" y="641350"/>
            <a:ext cx="5922962" cy="7016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4000" b="1" cap="all" spc="-150">
                <a:solidFill>
                  <a:srgbClr val="00339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4000" b="1" kern="0" cap="all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Activity </a:t>
            </a:r>
            <a:r>
              <a:rPr lang="en-US" sz="4000" b="1" kern="0" cap="all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4000" b="1" kern="0" cap="all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Helvetica"/>
              </a:rPr>
              <a:t>materials 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BF96CC22-492D-4E33-BAFD-C6997A175B4F}"/>
              </a:ext>
            </a:extLst>
          </p:cNvPr>
          <p:cNvGraphicFramePr>
            <a:graphicFrameLocks noGrp="1"/>
          </p:cNvGraphicFramePr>
          <p:nvPr/>
        </p:nvGraphicFramePr>
        <p:xfrm>
          <a:off x="434975" y="2974975"/>
          <a:ext cx="17418050" cy="6353175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4232776763"/>
                    </a:ext>
                  </a:extLst>
                </a:gridCol>
                <a:gridCol w="3325812">
                  <a:extLst>
                    <a:ext uri="{9D8B030D-6E8A-4147-A177-3AD203B41FA5}">
                      <a16:colId xmlns:a16="http://schemas.microsoft.com/office/drawing/2014/main" val="3929445568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3501660486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820273952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786318211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3160631227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2770890203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412101894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3451778992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3222850539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408132195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3277481376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1472853756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1867290971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681444813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535951775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962127221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213216271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711134718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5869360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4061333126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508083736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313112156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593769246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1633432024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106989272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3691792390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539327072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69418049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3304276020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3924395302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1961517021"/>
                    </a:ext>
                  </a:extLst>
                </a:gridCol>
              </a:tblGrid>
              <a:tr h="310160">
                <a:tc rowSpan="3"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#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Zonta Practice Guidelines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0"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11</a:t>
                      </a:r>
                      <a:r>
                        <a:rPr kumimoji="0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월</a:t>
                      </a: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217911"/>
                  </a:ext>
                </a:extLst>
              </a:tr>
              <a:tr h="3101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3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4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5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6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7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8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9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10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11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12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13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14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15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16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17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18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19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20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21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22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23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24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25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26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27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28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29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30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652395"/>
                  </a:ext>
                </a:extLst>
              </a:tr>
              <a:tr h="4171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F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S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S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M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T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W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T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F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S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S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M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T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W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T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F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S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S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M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T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W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T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F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S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S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M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T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W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T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F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S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7240"/>
                  </a:ext>
                </a:extLst>
              </a:tr>
              <a:tr h="761505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1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Reducing Energy (Unplugging)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573881"/>
                  </a:ext>
                </a:extLst>
              </a:tr>
              <a:tr h="685862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2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Reducing Rice Cooker Warming Function 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931802"/>
                  </a:ext>
                </a:extLst>
              </a:tr>
              <a:tr h="658965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3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79413" indent="-379413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379413" marR="0" lvl="0" indent="-379413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Reducing Food Waste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204223"/>
                  </a:ext>
                </a:extLst>
              </a:tr>
              <a:tr h="653197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4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Utilizing Public Transportation, Walking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477297"/>
                  </a:ext>
                </a:extLst>
              </a:tr>
              <a:tr h="677968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5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Utilizing Stairs 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(Once A Day)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96504"/>
                  </a:ext>
                </a:extLst>
              </a:tr>
              <a:tr h="632282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6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Utilizing Baskets, Tumblers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893589"/>
                  </a:ext>
                </a:extLst>
              </a:tr>
              <a:tr h="618621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7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Utilizing Reusable Products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783737"/>
                  </a:ext>
                </a:extLst>
              </a:tr>
              <a:tr h="627352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8</a:t>
                      </a:r>
                      <a:endParaRPr kumimoji="0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함초롬바탕" panose="02030604000101010101" pitchFamily="18" charset="-127"/>
                          <a:cs typeface="Helvetica" panose="020B0604020202020204" pitchFamily="34" charset="0"/>
                          <a:sym typeface="Calibri" panose="020F0502020204030204" pitchFamily="34" charset="0"/>
                        </a:rPr>
                        <a:t>Reducing Paper Products (Tissue, Wet Wipes)</a:t>
                      </a: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함초롬바탕" panose="02030604000101010101" pitchFamily="18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 indent="4572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 indent="9144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 indent="13716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 indent="18288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맑은 고딕" panose="020B0503020000020004" pitchFamily="50" charset="-127"/>
                        <a:cs typeface="Helvetica" panose="020B0604020202020204" pitchFamily="34" charset="0"/>
                        <a:sym typeface="Calibri" panose="020F0502020204030204" pitchFamily="34" charset="0"/>
                      </a:endParaRPr>
                    </a:p>
                  </a:txBody>
                  <a:tcPr marL="64770" marR="64770" marT="17908" marB="1790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820180"/>
                  </a:ext>
                </a:extLst>
              </a:tr>
            </a:tbl>
          </a:graphicData>
        </a:graphic>
      </p:graphicFrame>
      <p:sp>
        <p:nvSpPr>
          <p:cNvPr id="31088" name="Rectangle 5">
            <a:extLst>
              <a:ext uri="{FF2B5EF4-FFF2-40B4-BE49-F238E27FC236}">
                <a16:creationId xmlns:a16="http://schemas.microsoft.com/office/drawing/2014/main" id="{4203CA9F-B80B-6C47-24B2-19E98C40B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3910013"/>
            <a:ext cx="29449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endParaRPr lang="ko-KR" altLang="en-US"/>
          </a:p>
        </p:txBody>
      </p:sp>
      <p:pic>
        <p:nvPicPr>
          <p:cNvPr id="31089" name="_x344717896" descr="EMB0000151c4042">
            <a:extLst>
              <a:ext uri="{FF2B5EF4-FFF2-40B4-BE49-F238E27FC236}">
                <a16:creationId xmlns:a16="http://schemas.microsoft.com/office/drawing/2014/main" id="{C3DF41C7-5014-9015-52AF-B086F0249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2208213"/>
            <a:ext cx="20113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97F5E1-93C6-4720-8558-392369AED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1814513"/>
            <a:ext cx="2891155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1pPr>
            <a:lvl2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2pPr>
            <a:lvl3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3pPr>
            <a:lvl4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4pPr>
            <a:lvl5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sym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ko-KR" sz="2800" b="1" dirty="0">
                <a:latin typeface="+mj-lt"/>
              </a:rPr>
              <a:t>                                             2024-2025 Green Earth with ZONTA</a:t>
            </a:r>
            <a:endParaRPr lang="en-US" altLang="ko-KR" sz="2800" dirty="0">
              <a:latin typeface="+mj-lt"/>
            </a:endParaRPr>
          </a:p>
          <a:p>
            <a:pPr>
              <a:defRPr/>
            </a:pPr>
            <a:r>
              <a:rPr lang="en-US" altLang="ko-KR" sz="2800" b="1" dirty="0">
                <a:latin typeface="+mj-lt"/>
              </a:rPr>
              <a:t>                      Embrace A Green Earth with </a:t>
            </a:r>
            <a:r>
              <a:rPr lang="en-US" altLang="ko-KR" sz="2800" b="1" dirty="0" err="1">
                <a:latin typeface="+mj-lt"/>
              </a:rPr>
              <a:t>Zonta</a:t>
            </a:r>
            <a:r>
              <a:rPr lang="en-US" altLang="ko-KR" sz="2800" b="1" dirty="0">
                <a:latin typeface="+mj-lt"/>
              </a:rPr>
              <a:t> Practice Guidelines   Area (   )    Name: </a:t>
            </a:r>
            <a:endParaRPr lang="en-US" altLang="ko-KR" sz="2800" dirty="0">
              <a:latin typeface="+mj-lt"/>
            </a:endParaRPr>
          </a:p>
          <a:p>
            <a:pPr>
              <a:defRPr/>
            </a:pPr>
            <a:endParaRPr lang="en-US" altLang="ko-KR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제목 2">
            <a:extLst>
              <a:ext uri="{FF2B5EF4-FFF2-40B4-BE49-F238E27FC236}">
                <a16:creationId xmlns:a16="http://schemas.microsoft.com/office/drawing/2014/main" id="{80BA01AB-AD13-4753-4588-ECEFE42DCC8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335713" y="706438"/>
            <a:ext cx="5899150" cy="685800"/>
          </a:xfrm>
        </p:spPr>
        <p:txBody>
          <a:bodyPr/>
          <a:lstStyle/>
          <a:p>
            <a:pPr defTabSz="904875" eaLnBrk="1" hangingPunct="1"/>
            <a:r>
              <a:rPr lang="ko-KR" altLang="ko-KR" sz="4000" cap="none">
                <a:solidFill>
                  <a:srgbClr val="37609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ACTIVITY </a:t>
            </a:r>
            <a:r>
              <a:rPr lang="en-US" altLang="ko-KR" sz="4000" cap="none">
                <a:solidFill>
                  <a:srgbClr val="37609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ko-KR" altLang="ko-KR" sz="4000" cap="none">
                <a:solidFill>
                  <a:srgbClr val="37609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MATERIALS </a:t>
            </a:r>
          </a:p>
        </p:txBody>
      </p:sp>
      <p:pic>
        <p:nvPicPr>
          <p:cNvPr id="29699" name="그림 5" descr="그림 5">
            <a:extLst>
              <a:ext uri="{FF2B5EF4-FFF2-40B4-BE49-F238E27FC236}">
                <a16:creationId xmlns:a16="http://schemas.microsoft.com/office/drawing/2014/main" id="{6FD1FCB7-29B0-A7EE-1CF8-7FF63519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25" y="2982913"/>
            <a:ext cx="8969375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9700" name="그림 4" descr="그림 4">
            <a:extLst>
              <a:ext uri="{FF2B5EF4-FFF2-40B4-BE49-F238E27FC236}">
                <a16:creationId xmlns:a16="http://schemas.microsoft.com/office/drawing/2014/main" id="{EF519364-3CED-987A-440E-E2BA1806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982913"/>
            <a:ext cx="8374063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69" name="텍스트 개체 틀 1">
            <a:extLst>
              <a:ext uri="{FF2B5EF4-FFF2-40B4-BE49-F238E27FC236}">
                <a16:creationId xmlns:a16="http://schemas.microsoft.com/office/drawing/2014/main" id="{41D506D5-CD1B-4218-B186-C06AE0D951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083425" y="2005013"/>
            <a:ext cx="2628900" cy="685800"/>
          </a:xfrm>
        </p:spPr>
        <p:txBody>
          <a:bodyPr>
            <a:normAutofit lnSpcReduction="10000"/>
          </a:bodyPr>
          <a:lstStyle>
            <a:lvl1pPr defTabSz="905255">
              <a:spcBef>
                <a:spcPts val="900"/>
              </a:spcBef>
              <a:defRPr sz="3959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&lt;Leaflet&gt;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Box 3">
            <a:extLst>
              <a:ext uri="{FF2B5EF4-FFF2-40B4-BE49-F238E27FC236}">
                <a16:creationId xmlns:a16="http://schemas.microsoft.com/office/drawing/2014/main" id="{32960722-453F-458A-A05C-C6D04F791C6F}"/>
              </a:ext>
            </a:extLst>
          </p:cNvPr>
          <p:cNvSpPr txBox="1"/>
          <p:nvPr/>
        </p:nvSpPr>
        <p:spPr>
          <a:xfrm>
            <a:off x="2278063" y="1876425"/>
            <a:ext cx="11349037" cy="7080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4000" b="1" spc="-15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4000" b="1" kern="0" spc="-15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3600" b="1" kern="0" spc="-15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rPr>
              <a:t>Region 1: Seoul (works using waste leather scraps)</a:t>
            </a:r>
          </a:p>
        </p:txBody>
      </p:sp>
      <p:grpSp>
        <p:nvGrpSpPr>
          <p:cNvPr id="275" name="그림 1">
            <a:extLst>
              <a:ext uri="{FF2B5EF4-FFF2-40B4-BE49-F238E27FC236}">
                <a16:creationId xmlns:a16="http://schemas.microsoft.com/office/drawing/2014/main" id="{F65AC00F-072A-B529-AED7-F6DD599F07E3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2935288"/>
            <a:ext cx="10072687" cy="6108700"/>
            <a:chOff x="0" y="0"/>
            <a:chExt cx="10072261" cy="5027240"/>
          </a:xfrm>
        </p:grpSpPr>
        <p:sp>
          <p:nvSpPr>
            <p:cNvPr id="32777" name="Shape">
              <a:extLst>
                <a:ext uri="{FF2B5EF4-FFF2-40B4-BE49-F238E27FC236}">
                  <a16:creationId xmlns:a16="http://schemas.microsoft.com/office/drawing/2014/main" id="{4008168B-FCAA-647C-9AC5-7C75854F3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-1"/>
              <a:ext cx="10072263" cy="5027242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803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1797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 anchor="ctr"/>
            <a:lstStyle/>
            <a:p>
              <a:endParaRPr lang="ja-JP" altLang="en-US"/>
            </a:p>
          </p:txBody>
        </p:sp>
        <p:pic>
          <p:nvPicPr>
            <p:cNvPr id="273" name="image27.jpeg" descr="image27.jpeg">
              <a:extLst>
                <a:ext uri="{FF2B5EF4-FFF2-40B4-BE49-F238E27FC236}">
                  <a16:creationId xmlns:a16="http://schemas.microsoft.com/office/drawing/2014/main" id="{CB8B16EC-D2E2-49C2-BE17-0188CD41D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40" t="22330" b="25110"/>
            <a:stretch>
              <a:fillRect/>
            </a:stretch>
          </p:blipFill>
          <p:spPr>
            <a:xfrm>
              <a:off x="0" y="0"/>
              <a:ext cx="9836547" cy="5027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8000"/>
                  </a:lnTo>
                  <a:lnTo>
                    <a:pt x="1840" y="21600"/>
                  </a:lnTo>
                  <a:lnTo>
                    <a:pt x="21600" y="21600"/>
                  </a:lnTo>
                  <a:lnTo>
                    <a:pt x="21600" y="2587"/>
                  </a:lnTo>
                  <a:lnTo>
                    <a:pt x="20278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88900" rotWithShape="0">
                <a:srgbClr val="000000">
                  <a:alpha val="45000"/>
                </a:srgbClr>
              </a:outerShdw>
            </a:effectLst>
          </p:spPr>
        </p:pic>
        <p:sp>
          <p:nvSpPr>
            <p:cNvPr id="32779" name="Shape">
              <a:extLst>
                <a:ext uri="{FF2B5EF4-FFF2-40B4-BE49-F238E27FC236}">
                  <a16:creationId xmlns:a16="http://schemas.microsoft.com/office/drawing/2014/main" id="{855EF9FE-3982-187A-AFA3-2F2BA69DD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0072262" cy="502724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803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1797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88900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9" tIns="45719" rIns="45719" bIns="45719" anchor="ctr"/>
            <a:lstStyle/>
            <a:p>
              <a:endParaRPr lang="ja-JP" altLang="en-US"/>
            </a:p>
          </p:txBody>
        </p:sp>
      </p:grpSp>
      <p:grpSp>
        <p:nvGrpSpPr>
          <p:cNvPr id="278" name="그림 4">
            <a:extLst>
              <a:ext uri="{FF2B5EF4-FFF2-40B4-BE49-F238E27FC236}">
                <a16:creationId xmlns:a16="http://schemas.microsoft.com/office/drawing/2014/main" id="{81D3F5BD-8763-9747-F16D-13CA1A6EDCD4}"/>
              </a:ext>
            </a:extLst>
          </p:cNvPr>
          <p:cNvGrpSpPr>
            <a:grpSpLocks/>
          </p:cNvGrpSpPr>
          <p:nvPr/>
        </p:nvGrpSpPr>
        <p:grpSpPr bwMode="auto">
          <a:xfrm>
            <a:off x="11015663" y="2971800"/>
            <a:ext cx="6759575" cy="6108700"/>
            <a:chOff x="0" y="0"/>
            <a:chExt cx="6759185" cy="5122224"/>
          </a:xfrm>
        </p:grpSpPr>
        <p:sp>
          <p:nvSpPr>
            <p:cNvPr id="32775" name="Shape">
              <a:extLst>
                <a:ext uri="{FF2B5EF4-FFF2-40B4-BE49-F238E27FC236}">
                  <a16:creationId xmlns:a16="http://schemas.microsoft.com/office/drawing/2014/main" id="{36A6B34B-3E29-7066-48EC-A24983429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-1"/>
              <a:ext cx="6759187" cy="5122226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872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2728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 anchor="ctr"/>
            <a:lstStyle/>
            <a:p>
              <a:endParaRPr lang="ja-JP" altLang="en-US"/>
            </a:p>
          </p:txBody>
        </p:sp>
        <p:pic>
          <p:nvPicPr>
            <p:cNvPr id="277" name="image28.png" descr="image28.png">
              <a:extLst>
                <a:ext uri="{FF2B5EF4-FFF2-40B4-BE49-F238E27FC236}">
                  <a16:creationId xmlns:a16="http://schemas.microsoft.com/office/drawing/2014/main" id="{D1B423A3-6AFD-43F9-80C4-DE53E4B86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"/>
            <a:stretch>
              <a:fillRect/>
            </a:stretch>
          </p:blipFill>
          <p:spPr>
            <a:xfrm>
              <a:off x="0" y="0"/>
              <a:ext cx="6759179" cy="5122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8000"/>
                  </a:lnTo>
                  <a:lnTo>
                    <a:pt x="2728" y="21600"/>
                  </a:lnTo>
                  <a:lnTo>
                    <a:pt x="21600" y="21600"/>
                  </a:lnTo>
                  <a:lnTo>
                    <a:pt x="21600" y="3600"/>
                  </a:lnTo>
                  <a:lnTo>
                    <a:pt x="18872" y="0"/>
                  </a:lnTo>
                  <a:lnTo>
                    <a:pt x="0" y="0"/>
                  </a:lnTo>
                  <a:close/>
                </a:path>
              </a:pathLst>
            </a:cu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88900" rotWithShape="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279" name="직사각형 8">
            <a:extLst>
              <a:ext uri="{FF2B5EF4-FFF2-40B4-BE49-F238E27FC236}">
                <a16:creationId xmlns:a16="http://schemas.microsoft.com/office/drawing/2014/main" id="{61B4ABF9-35F8-4D7F-A99B-023776B8E8D7}"/>
              </a:ext>
            </a:extLst>
          </p:cNvPr>
          <p:cNvSpPr txBox="1"/>
          <p:nvPr/>
        </p:nvSpPr>
        <p:spPr>
          <a:xfrm>
            <a:off x="3789363" y="746125"/>
            <a:ext cx="10709275" cy="64611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4000" b="1" spc="-15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n-lt"/>
                <a:ea typeface="+mn-ea"/>
                <a:cs typeface="+mn-cs"/>
                <a:sym typeface="맑은 고딕"/>
              </a:defRPr>
            </a:pPr>
            <a:r>
              <a:rPr sz="3600" b="1" kern="0" spc="-15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CLIMATE </a:t>
            </a:r>
            <a:r>
              <a:rPr lang="en-US" sz="3600" b="1" kern="0" spc="-15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CRISIS</a:t>
            </a:r>
            <a:r>
              <a:rPr lang="en-US" sz="3600" b="1" kern="0" spc="-15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RESPONSE </a:t>
            </a:r>
            <a:r>
              <a:rPr lang="en-US" sz="3600" b="1" kern="0" spc="-1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EVENT</a:t>
            </a:r>
          </a:p>
        </p:txBody>
      </p:sp>
      <p:sp>
        <p:nvSpPr>
          <p:cNvPr id="32774" name="텍스트 개체 틀 2">
            <a:extLst>
              <a:ext uri="{FF2B5EF4-FFF2-40B4-BE49-F238E27FC236}">
                <a16:creationId xmlns:a16="http://schemas.microsoft.com/office/drawing/2014/main" id="{425D8464-EBBA-D967-A77B-DEBBEC2351A4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ko-KR" altLang="en-US">
              <a:latin typeface="Calibri" panose="020F0502020204030204" pitchFamily="34" charset="0"/>
              <a:ea typeface="굴림" panose="020B0600000101010101" pitchFamily="34" charset="-127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Box 3">
            <a:extLst>
              <a:ext uri="{FF2B5EF4-FFF2-40B4-BE49-F238E27FC236}">
                <a16:creationId xmlns:a16="http://schemas.microsoft.com/office/drawing/2014/main" id="{E853ECD9-1C44-4432-9DDA-058ACE758C5D}"/>
              </a:ext>
            </a:extLst>
          </p:cNvPr>
          <p:cNvSpPr txBox="1"/>
          <p:nvPr/>
        </p:nvSpPr>
        <p:spPr>
          <a:xfrm>
            <a:off x="2386013" y="1955800"/>
            <a:ext cx="8315325" cy="82708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4800" b="1" spc="-150">
                <a:latin typeface="+mj-lt"/>
                <a:ea typeface="+mj-ea"/>
                <a:cs typeface="+mj-cs"/>
                <a:sym typeface="Helvetica"/>
              </a:defRPr>
            </a:pPr>
            <a:r>
              <a:rPr sz="4800" b="1" kern="0" spc="-15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3600" b="1" kern="0" spc="-150" dirty="0">
                <a:latin typeface="+mj-lt"/>
                <a:ea typeface="+mj-ea"/>
                <a:cs typeface="+mj-cs"/>
                <a:sym typeface="Helvetica"/>
              </a:rPr>
              <a:t>Region 2: Daegu (attach action sticker) </a:t>
            </a:r>
          </a:p>
        </p:txBody>
      </p:sp>
      <p:grpSp>
        <p:nvGrpSpPr>
          <p:cNvPr id="284" name="그림 6">
            <a:extLst>
              <a:ext uri="{FF2B5EF4-FFF2-40B4-BE49-F238E27FC236}">
                <a16:creationId xmlns:a16="http://schemas.microsoft.com/office/drawing/2014/main" id="{8C8F0526-7E86-43CB-87C1-BA273F9C04AC}"/>
              </a:ext>
            </a:extLst>
          </p:cNvPr>
          <p:cNvGrpSpPr>
            <a:grpSpLocks/>
          </p:cNvGrpSpPr>
          <p:nvPr/>
        </p:nvGrpSpPr>
        <p:grpSpPr bwMode="auto">
          <a:xfrm>
            <a:off x="8639175" y="3078163"/>
            <a:ext cx="8315325" cy="5753100"/>
            <a:chOff x="0" y="0"/>
            <a:chExt cx="8314610" cy="5594954"/>
          </a:xfrm>
        </p:grpSpPr>
        <p:sp>
          <p:nvSpPr>
            <p:cNvPr id="33801" name="Shape">
              <a:extLst>
                <a:ext uri="{FF2B5EF4-FFF2-40B4-BE49-F238E27FC236}">
                  <a16:creationId xmlns:a16="http://schemas.microsoft.com/office/drawing/2014/main" id="{FF0E1849-612F-C4DE-2725-B21F52B6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314611" cy="5594955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177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2423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 anchor="ctr"/>
            <a:lstStyle/>
            <a:p>
              <a:endParaRPr lang="ja-JP" altLang="en-US"/>
            </a:p>
          </p:txBody>
        </p:sp>
        <p:pic>
          <p:nvPicPr>
            <p:cNvPr id="283" name="image29.tif" descr="image29.tif">
              <a:extLst>
                <a:ext uri="{FF2B5EF4-FFF2-40B4-BE49-F238E27FC236}">
                  <a16:creationId xmlns:a16="http://schemas.microsoft.com/office/drawing/2014/main" id="{51FC2DB0-B7B6-46C4-A644-8E6322299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8314532" cy="5594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7999"/>
                  </a:lnTo>
                  <a:lnTo>
                    <a:pt x="2423" y="21600"/>
                  </a:lnTo>
                  <a:lnTo>
                    <a:pt x="21600" y="21600"/>
                  </a:lnTo>
                  <a:lnTo>
                    <a:pt x="21600" y="3601"/>
                  </a:lnTo>
                  <a:lnTo>
                    <a:pt x="19178" y="0"/>
                  </a:lnTo>
                  <a:lnTo>
                    <a:pt x="0" y="0"/>
                  </a:lnTo>
                  <a:close/>
                </a:path>
              </a:pathLst>
            </a:cu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88900" rotWithShape="0">
                <a:srgbClr val="000000">
                  <a:alpha val="45000"/>
                </a:srgbClr>
              </a:outerShdw>
            </a:effectLst>
          </p:spPr>
        </p:pic>
      </p:grpSp>
      <p:grpSp>
        <p:nvGrpSpPr>
          <p:cNvPr id="287" name="그림 5">
            <a:extLst>
              <a:ext uri="{FF2B5EF4-FFF2-40B4-BE49-F238E27FC236}">
                <a16:creationId xmlns:a16="http://schemas.microsoft.com/office/drawing/2014/main" id="{DD7DFFE6-78C8-8472-BC21-6AACD64DFFCC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3078163"/>
            <a:ext cx="6010275" cy="5911850"/>
            <a:chOff x="0" y="0"/>
            <a:chExt cx="6010352" cy="5510162"/>
          </a:xfrm>
        </p:grpSpPr>
        <p:sp>
          <p:nvSpPr>
            <p:cNvPr id="33799" name="Shape">
              <a:extLst>
                <a:ext uri="{FF2B5EF4-FFF2-40B4-BE49-F238E27FC236}">
                  <a16:creationId xmlns:a16="http://schemas.microsoft.com/office/drawing/2014/main" id="{154077A3-2EE5-304E-D926-35F3C5C64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0"/>
              <a:ext cx="6010354" cy="5510163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300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3300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 anchor="ctr"/>
            <a:lstStyle/>
            <a:p>
              <a:endParaRPr lang="ja-JP" altLang="en-US"/>
            </a:p>
          </p:txBody>
        </p:sp>
        <p:pic>
          <p:nvPicPr>
            <p:cNvPr id="286" name="image30.tif" descr="image30.tif">
              <a:extLst>
                <a:ext uri="{FF2B5EF4-FFF2-40B4-BE49-F238E27FC236}">
                  <a16:creationId xmlns:a16="http://schemas.microsoft.com/office/drawing/2014/main" id="{939B301D-6395-4959-9CF4-1F489304B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"/>
            <a:stretch>
              <a:fillRect/>
            </a:stretch>
          </p:blipFill>
          <p:spPr>
            <a:xfrm>
              <a:off x="0" y="0"/>
              <a:ext cx="6010275" cy="55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8000"/>
                  </a:lnTo>
                  <a:lnTo>
                    <a:pt x="3300" y="21600"/>
                  </a:lnTo>
                  <a:lnTo>
                    <a:pt x="21600" y="21600"/>
                  </a:lnTo>
                  <a:lnTo>
                    <a:pt x="21600" y="3600"/>
                  </a:lnTo>
                  <a:lnTo>
                    <a:pt x="18300" y="0"/>
                  </a:lnTo>
                  <a:lnTo>
                    <a:pt x="0" y="0"/>
                  </a:lnTo>
                  <a:close/>
                </a:path>
              </a:pathLst>
            </a:cu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88900" rotWithShape="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288" name="직사각형 4">
            <a:extLst>
              <a:ext uri="{FF2B5EF4-FFF2-40B4-BE49-F238E27FC236}">
                <a16:creationId xmlns:a16="http://schemas.microsoft.com/office/drawing/2014/main" id="{379B7650-B610-4ACF-92FC-1A983D3589B0}"/>
              </a:ext>
            </a:extLst>
          </p:cNvPr>
          <p:cNvSpPr txBox="1"/>
          <p:nvPr/>
        </p:nvSpPr>
        <p:spPr>
          <a:xfrm>
            <a:off x="3584575" y="650875"/>
            <a:ext cx="11430000" cy="64611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4000" b="1" spc="-150">
                <a:solidFill>
                  <a:srgbClr val="FF0000"/>
                </a:solidFill>
                <a:latin typeface="+mn-lt"/>
                <a:ea typeface="+mn-ea"/>
                <a:cs typeface="+mn-cs"/>
                <a:sym typeface="맑은 고딕"/>
              </a:defRPr>
            </a:pPr>
            <a:r>
              <a:rPr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CLIMATE </a:t>
            </a:r>
            <a:r>
              <a:rPr lang="en-US"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CRISIS</a:t>
            </a:r>
            <a:r>
              <a:rPr lang="en-US"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sym typeface="맑은 고딕"/>
              </a:rPr>
              <a:t>RESPONSE </a:t>
            </a:r>
            <a:r>
              <a:rPr lang="en-US" sz="3600" b="1" kern="0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sym typeface="맑은 고딕"/>
              </a:rPr>
              <a:t>EVENT</a:t>
            </a:r>
          </a:p>
        </p:txBody>
      </p:sp>
      <p:sp>
        <p:nvSpPr>
          <p:cNvPr id="33798" name="텍스트 개체 틀 2">
            <a:extLst>
              <a:ext uri="{FF2B5EF4-FFF2-40B4-BE49-F238E27FC236}">
                <a16:creationId xmlns:a16="http://schemas.microsoft.com/office/drawing/2014/main" id="{8CBC80D0-7E7A-75F7-9C65-CB8B57015DE0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ko-KR" altLang="en-US">
              <a:latin typeface="Calibri" panose="020F0502020204030204" pitchFamily="34" charset="0"/>
              <a:ea typeface="굴림" panose="020B0600000101010101" pitchFamily="34" charset="-127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 advAuto="0"/>
      <p:bldP spid="284" grpId="0" animBg="1" advAuto="0"/>
      <p:bldP spid="287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Box 3">
            <a:extLst>
              <a:ext uri="{FF2B5EF4-FFF2-40B4-BE49-F238E27FC236}">
                <a16:creationId xmlns:a16="http://schemas.microsoft.com/office/drawing/2014/main" id="{28D7929B-0AFF-451C-A7F7-CA0FDD3C93BF}"/>
              </a:ext>
            </a:extLst>
          </p:cNvPr>
          <p:cNvSpPr txBox="1"/>
          <p:nvPr/>
        </p:nvSpPr>
        <p:spPr>
          <a:xfrm>
            <a:off x="2363788" y="2016125"/>
            <a:ext cx="7694612" cy="64611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4000" b="1" spc="-150">
                <a:latin typeface="+mj-lt"/>
                <a:ea typeface="+mj-ea"/>
                <a:cs typeface="+mj-cs"/>
                <a:sym typeface="Helvetica"/>
              </a:defRPr>
            </a:pPr>
            <a:r>
              <a:rPr sz="3600" b="1" kern="0" spc="-150" dirty="0">
                <a:latin typeface="+mj-lt"/>
                <a:ea typeface="+mj-ea"/>
                <a:cs typeface="+mj-cs"/>
                <a:sym typeface="Helvetica"/>
              </a:rPr>
              <a:t>Region 2: Busan (leaflet distribution) </a:t>
            </a:r>
          </a:p>
        </p:txBody>
      </p:sp>
      <p:grpSp>
        <p:nvGrpSpPr>
          <p:cNvPr id="293" name="그림 5">
            <a:extLst>
              <a:ext uri="{FF2B5EF4-FFF2-40B4-BE49-F238E27FC236}">
                <a16:creationId xmlns:a16="http://schemas.microsoft.com/office/drawing/2014/main" id="{A9BCF51D-7099-CF6F-3EDA-E5B651D53FFE}"/>
              </a:ext>
            </a:extLst>
          </p:cNvPr>
          <p:cNvGrpSpPr>
            <a:grpSpLocks/>
          </p:cNvGrpSpPr>
          <p:nvPr/>
        </p:nvGrpSpPr>
        <p:grpSpPr bwMode="auto">
          <a:xfrm>
            <a:off x="12096750" y="2965450"/>
            <a:ext cx="5678488" cy="6000750"/>
            <a:chOff x="0" y="0"/>
            <a:chExt cx="5256584" cy="4150347"/>
          </a:xfrm>
        </p:grpSpPr>
        <p:sp>
          <p:nvSpPr>
            <p:cNvPr id="34824" name="Rectangle">
              <a:extLst>
                <a:ext uri="{FF2B5EF4-FFF2-40B4-BE49-F238E27FC236}">
                  <a16:creationId xmlns:a16="http://schemas.microsoft.com/office/drawing/2014/main" id="{03D46052-3FDD-E048-70FC-7CA745A10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256585" cy="4150348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 anchor="ctr"/>
            <a:lstStyle>
              <a:lvl1pPr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1pPr>
              <a:lvl2pPr marL="742950" indent="-28575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2pPr>
              <a:lvl3pPr marL="11430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3pPr>
              <a:lvl4pPr marL="16002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4pPr>
              <a:lvl5pPr marL="20574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9pPr>
            </a:lstStyle>
            <a:p>
              <a:pPr eaLnBrk="1"/>
              <a:endParaRPr lang="ko-KR" altLang="ko-KR"/>
            </a:p>
          </p:txBody>
        </p:sp>
        <p:pic>
          <p:nvPicPr>
            <p:cNvPr id="292" name="image31.png" descr="image31.png">
              <a:extLst>
                <a:ext uri="{FF2B5EF4-FFF2-40B4-BE49-F238E27FC236}">
                  <a16:creationId xmlns:a16="http://schemas.microsoft.com/office/drawing/2014/main" id="{DB077278-B1EB-433B-9A6A-FE970E7F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256584" cy="4150347"/>
            </a:xfrm>
            <a:prstGeom prst="rect">
              <a:avLst/>
            </a:prstGeom>
            <a:ln w="190500" cap="rnd">
              <a:solidFill>
                <a:srgbClr val="FFFFFF"/>
              </a:solidFill>
              <a:prstDash val="solid"/>
              <a:round/>
            </a:ln>
            <a:effectLst>
              <a:outerShdw blurRad="38100" dist="12700" dir="11400000" rotWithShape="0">
                <a:srgbClr val="000000">
                  <a:alpha val="33000"/>
                </a:srgbClr>
              </a:outerShdw>
            </a:effectLst>
          </p:spPr>
        </p:pic>
      </p:grpSp>
      <p:pic>
        <p:nvPicPr>
          <p:cNvPr id="294" name="그림 7" descr="그림 7">
            <a:extLst>
              <a:ext uri="{FF2B5EF4-FFF2-40B4-BE49-F238E27FC236}">
                <a16:creationId xmlns:a16="http://schemas.microsoft.com/office/drawing/2014/main" id="{2B4F9E8F-1AB0-457C-8F22-DCF3E05C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" y="3189288"/>
            <a:ext cx="6577013" cy="59991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rotWithShape="0">
              <a:srgbClr val="000000">
                <a:alpha val="20000"/>
              </a:srgbClr>
            </a:outerShdw>
          </a:effectLst>
        </p:spPr>
      </p:pic>
      <p:pic>
        <p:nvPicPr>
          <p:cNvPr id="295" name="그림 2" descr="그림 2">
            <a:extLst>
              <a:ext uri="{FF2B5EF4-FFF2-40B4-BE49-F238E27FC236}">
                <a16:creationId xmlns:a16="http://schemas.microsoft.com/office/drawing/2014/main" id="{01898B7B-2223-4656-9D59-8961A5CB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36862" y="3189247"/>
            <a:ext cx="4861719" cy="599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799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rotWithShape="0">
              <a:srgbClr val="000000">
                <a:alpha val="22000"/>
              </a:srgbClr>
            </a:outerShdw>
          </a:effectLst>
        </p:spPr>
      </p:pic>
      <p:sp>
        <p:nvSpPr>
          <p:cNvPr id="296" name="직사각형 6">
            <a:extLst>
              <a:ext uri="{FF2B5EF4-FFF2-40B4-BE49-F238E27FC236}">
                <a16:creationId xmlns:a16="http://schemas.microsoft.com/office/drawing/2014/main" id="{DF571B91-7187-41F5-88FA-08371A85D1BA}"/>
              </a:ext>
            </a:extLst>
          </p:cNvPr>
          <p:cNvSpPr txBox="1"/>
          <p:nvPr/>
        </p:nvSpPr>
        <p:spPr>
          <a:xfrm>
            <a:off x="3411538" y="782638"/>
            <a:ext cx="11464925" cy="64611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4000" b="1" spc="-15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n-lt"/>
                <a:ea typeface="+mn-ea"/>
                <a:cs typeface="+mn-cs"/>
                <a:sym typeface="맑은 고딕"/>
              </a:defRPr>
            </a:pPr>
            <a:r>
              <a:rPr sz="3600" b="1" kern="0" spc="-15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CLIMATE </a:t>
            </a:r>
            <a:r>
              <a:rPr lang="en-US" sz="3600" b="1" kern="0" spc="-15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CRISIS</a:t>
            </a:r>
            <a:r>
              <a:rPr lang="en-US" sz="3600" b="1" kern="0" spc="-15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003399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RESPONSE </a:t>
            </a:r>
            <a:r>
              <a:rPr lang="en-US" sz="3600" b="1" kern="0" spc="-150" dirty="0">
                <a:solidFill>
                  <a:srgbClr val="003399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003399"/>
                </a:solidFill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  <a:latin typeface="+mj-lt"/>
                <a:ea typeface="+mn-ea"/>
                <a:sym typeface="맑은 고딕"/>
              </a:rPr>
              <a:t>EVENT</a:t>
            </a:r>
          </a:p>
        </p:txBody>
      </p:sp>
      <p:sp>
        <p:nvSpPr>
          <p:cNvPr id="34823" name="텍스트 개체 틀 2">
            <a:extLst>
              <a:ext uri="{FF2B5EF4-FFF2-40B4-BE49-F238E27FC236}">
                <a16:creationId xmlns:a16="http://schemas.microsoft.com/office/drawing/2014/main" id="{56A2F585-4C60-768C-92EE-283231DA11FA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ko-KR" altLang="en-US">
              <a:latin typeface="Calibri" panose="020F0502020204030204" pitchFamily="34" charset="0"/>
              <a:ea typeface="굴림" panose="020B0600000101010101" pitchFamily="34" charset="-127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 advAuto="0"/>
      <p:bldP spid="293" grpId="0" animBg="1" advAuto="0"/>
      <p:bldP spid="294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제목 8">
            <a:extLst>
              <a:ext uri="{FF2B5EF4-FFF2-40B4-BE49-F238E27FC236}">
                <a16:creationId xmlns:a16="http://schemas.microsoft.com/office/drawing/2014/main" id="{A1DF463E-723A-4DBF-B388-4D0C781A53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15100" y="571500"/>
            <a:ext cx="5440363" cy="1068388"/>
          </a:xfrm>
        </p:spPr>
        <p:txBody>
          <a:bodyPr lIns="68580" tIns="68580" rIns="68580" bIns="6858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4000">
                <a:solidFill>
                  <a:srgbClr val="003399"/>
                </a:solidFill>
              </a:defRPr>
            </a:pPr>
            <a:r>
              <a:rPr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District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32</a:t>
            </a:r>
            <a:r>
              <a:rPr sz="5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73" name="제목 1">
            <a:extLst>
              <a:ext uri="{FF2B5EF4-FFF2-40B4-BE49-F238E27FC236}">
                <a16:creationId xmlns:a16="http://schemas.microsoft.com/office/drawing/2014/main" id="{D4BEE616-1AEC-4D1A-A194-6A27441E5672}"/>
              </a:ext>
            </a:extLst>
          </p:cNvPr>
          <p:cNvSpPr txBox="1"/>
          <p:nvPr/>
        </p:nvSpPr>
        <p:spPr>
          <a:xfrm>
            <a:off x="2195513" y="2617788"/>
            <a:ext cx="13738225" cy="747712"/>
          </a:xfrm>
          <a:prstGeom prst="rect">
            <a:avLst/>
          </a:prstGeom>
          <a:ln w="12700">
            <a:miter lim="400000"/>
          </a:ln>
        </p:spPr>
        <p:txBody>
          <a:bodyPr lIns="68580" tIns="68580" rIns="68580" bIns="68580" anchor="ctr">
            <a:spAutoFit/>
          </a:bodyPr>
          <a:lstStyle/>
          <a:p>
            <a:pPr marL="571500" indent="-571500" eaLnBrk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4000" b="1">
                <a:solidFill>
                  <a:srgbClr val="42428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4000" b="1" kern="0" dirty="0">
                <a:solidFill>
                  <a:srgbClr val="424288"/>
                </a:solidFill>
                <a:latin typeface="+mj-lt"/>
                <a:ea typeface="+mj-ea"/>
                <a:cs typeface="+mj-cs"/>
                <a:sym typeface="Helvetica"/>
              </a:rPr>
              <a:t>Decreasing members due to aging </a:t>
            </a:r>
          </a:p>
        </p:txBody>
      </p:sp>
      <p:sp>
        <p:nvSpPr>
          <p:cNvPr id="174" name="제목 1">
            <a:extLst>
              <a:ext uri="{FF2B5EF4-FFF2-40B4-BE49-F238E27FC236}">
                <a16:creationId xmlns:a16="http://schemas.microsoft.com/office/drawing/2014/main" id="{A367F3E5-91AF-4D3F-9F0D-A23381D72ED8}"/>
              </a:ext>
            </a:extLst>
          </p:cNvPr>
          <p:cNvSpPr txBox="1"/>
          <p:nvPr/>
        </p:nvSpPr>
        <p:spPr>
          <a:xfrm>
            <a:off x="2227263" y="1909763"/>
            <a:ext cx="12849225" cy="784225"/>
          </a:xfrm>
          <a:prstGeom prst="rect">
            <a:avLst/>
          </a:prstGeom>
          <a:ln w="12700">
            <a:miter lim="400000"/>
          </a:ln>
        </p:spPr>
        <p:txBody>
          <a:bodyPr lIns="68580" tIns="68580" rIns="68580" bIns="68580" anchor="ctr">
            <a:spAutoFit/>
          </a:bodyPr>
          <a:lstStyle/>
          <a:p>
            <a:pPr marL="571500" indent="-571500" eaLnBrk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3600" b="1" spc="-150">
                <a:latin typeface="+mj-lt"/>
                <a:ea typeface="+mj-ea"/>
                <a:cs typeface="+mj-cs"/>
                <a:sym typeface="Helvetica"/>
              </a:defRPr>
            </a:pPr>
            <a:r>
              <a:rPr sz="3600" b="1" kern="0" spc="-150" dirty="0">
                <a:latin typeface="+mj-lt"/>
                <a:ea typeface="+mj-ea"/>
                <a:cs typeface="+mj-cs"/>
                <a:sym typeface="Helvetica"/>
              </a:rPr>
              <a:t>379 members &amp; 21 clubs</a:t>
            </a:r>
            <a:r>
              <a:rPr sz="4200" b="1" kern="0" spc="-15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3000" b="1" kern="0" spc="-150" dirty="0">
                <a:latin typeface="+mj-lt"/>
                <a:ea typeface="+mj-ea"/>
                <a:cs typeface="+mj-cs"/>
                <a:sym typeface="Helvetica"/>
              </a:rPr>
              <a:t>as of Dec</a:t>
            </a:r>
            <a:r>
              <a:rPr lang="en-US" sz="3000" b="1" kern="0" spc="-150" dirty="0">
                <a:latin typeface="+mj-lt"/>
                <a:ea typeface="+mj-ea"/>
                <a:cs typeface="+mj-cs"/>
                <a:sym typeface="Helvetica"/>
              </a:rPr>
              <a:t>.</a:t>
            </a:r>
            <a:r>
              <a:rPr sz="3000" b="1" kern="0" spc="-150" dirty="0">
                <a:latin typeface="+mj-lt"/>
                <a:ea typeface="+mj-ea"/>
                <a:cs typeface="+mj-cs"/>
                <a:sym typeface="Helvetica"/>
              </a:rPr>
              <a:t> 2024</a:t>
            </a:r>
          </a:p>
        </p:txBody>
      </p:sp>
      <p:sp>
        <p:nvSpPr>
          <p:cNvPr id="176" name="TextBox 8">
            <a:extLst>
              <a:ext uri="{FF2B5EF4-FFF2-40B4-BE49-F238E27FC236}">
                <a16:creationId xmlns:a16="http://schemas.microsoft.com/office/drawing/2014/main" id="{2F5C4487-5B33-3B34-7150-04187E82A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3175" y="6721475"/>
            <a:ext cx="31829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algn="r" eaLnBrk="1"/>
            <a:r>
              <a:rPr lang="ko-KR" altLang="ko-KR" sz="2700" b="1"/>
              <a:t>(As of 2024.12.31.)</a:t>
            </a:r>
          </a:p>
        </p:txBody>
      </p:sp>
      <p:graphicFrame>
        <p:nvGraphicFramePr>
          <p:cNvPr id="177" name="표 9">
            <a:extLst>
              <a:ext uri="{FF2B5EF4-FFF2-40B4-BE49-F238E27FC236}">
                <a16:creationId xmlns:a16="http://schemas.microsoft.com/office/drawing/2014/main" id="{1458551C-8329-4E52-A21E-8E82021CA656}"/>
              </a:ext>
            </a:extLst>
          </p:cNvPr>
          <p:cNvGraphicFramePr>
            <a:graphicFrameLocks noGrp="1"/>
          </p:cNvGraphicFramePr>
          <p:nvPr/>
        </p:nvGraphicFramePr>
        <p:xfrm>
          <a:off x="1087438" y="7373938"/>
          <a:ext cx="16113125" cy="1830387"/>
        </p:xfrm>
        <a:graphic>
          <a:graphicData uri="http://schemas.openxmlformats.org/drawingml/2006/table">
            <a:tbl>
              <a:tblPr/>
              <a:tblGrid>
                <a:gridCol w="2792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8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8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84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6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113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4650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Division</a:t>
                      </a:r>
                      <a:endParaRPr kumimoji="0" lang="ko-KR" altLang="ko-K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  <a:sym typeface="Helvetica" panose="020B0604020202020204" pitchFamily="34" charset="0"/>
                      </a:endParaRPr>
                    </a:p>
                  </a:txBody>
                  <a:tcPr marL="68580" marR="68580" marT="68557" marB="68557" horzOverflow="overflow">
                    <a:lnL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Club Ⅰ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Club Ⅱ 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Club Ⅲ 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Club Ⅳ 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Club Ⅴ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Club Ⅵ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Club </a:t>
                      </a:r>
                      <a:r>
                        <a:rPr kumimoji="0" lang="ko-KR" altLang="ko-K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Ⅶ</a:t>
                      </a:r>
                      <a:r>
                        <a:rPr kumimoji="0" lang="ko-KR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 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Club Ⅷ 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Total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12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Area </a:t>
                      </a: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</a:t>
                      </a: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Members</a:t>
                      </a:r>
                    </a:p>
                  </a:txBody>
                  <a:tcPr marL="68580" marR="68580" marT="68557" marB="68557" horzOverflow="overflow">
                    <a:lnL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20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10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25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7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16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19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9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107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12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Area </a:t>
                      </a: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</a:t>
                      </a: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Members</a:t>
                      </a:r>
                    </a:p>
                  </a:txBody>
                  <a:tcPr marL="68580" marR="68580" marT="68557" marB="68557" horzOverflow="overflow">
                    <a:lnL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29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36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20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20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16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28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12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ko-KR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  <a:sym typeface="Helvetica" panose="020B0604020202020204" pitchFamily="34" charset="0"/>
                      </a:endParaRP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161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12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Area </a:t>
                      </a: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3</a:t>
                      </a: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Members</a:t>
                      </a:r>
                    </a:p>
                  </a:txBody>
                  <a:tcPr marL="68580" marR="68580" marT="68557" marB="68557" horzOverflow="overflow">
                    <a:lnL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23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14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ko-KR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  <a:sym typeface="Helvetica" panose="020B0604020202020204" pitchFamily="34" charset="0"/>
                      </a:endParaRP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21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ko-KR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  <a:sym typeface="Helvetica" panose="020B0604020202020204" pitchFamily="34" charset="0"/>
                      </a:endParaRP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10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29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14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111</a:t>
                      </a:r>
                    </a:p>
                  </a:txBody>
                  <a:tcPr marL="68580" marR="68580" marT="68557" marB="685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그룹 1">
            <a:extLst>
              <a:ext uri="{FF2B5EF4-FFF2-40B4-BE49-F238E27FC236}">
                <a16:creationId xmlns:a16="http://schemas.microsoft.com/office/drawing/2014/main" id="{417EF2E7-C227-6D1C-B864-5CDF90B55897}"/>
              </a:ext>
            </a:extLst>
          </p:cNvPr>
          <p:cNvGrpSpPr>
            <a:grpSpLocks/>
          </p:cNvGrpSpPr>
          <p:nvPr/>
        </p:nvGrpSpPr>
        <p:grpSpPr bwMode="auto">
          <a:xfrm>
            <a:off x="4356100" y="2913063"/>
            <a:ext cx="12668250" cy="3476625"/>
            <a:chOff x="4329113" y="3073400"/>
            <a:chExt cx="12668250" cy="3476625"/>
          </a:xfrm>
        </p:grpSpPr>
        <p:sp>
          <p:nvSpPr>
            <p:cNvPr id="16448" name="TextBox 7">
              <a:extLst>
                <a:ext uri="{FF2B5EF4-FFF2-40B4-BE49-F238E27FC236}">
                  <a16:creationId xmlns:a16="http://schemas.microsoft.com/office/drawing/2014/main" id="{F5A7EEAF-BBC8-1820-C674-4F33FEFB0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14425" y="3073400"/>
              <a:ext cx="31829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1pPr>
              <a:lvl2pPr marL="742950" indent="-28575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2pPr>
              <a:lvl3pPr marL="11430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3pPr>
              <a:lvl4pPr marL="16002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4pPr>
              <a:lvl5pPr marL="20574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9pPr>
            </a:lstStyle>
            <a:p>
              <a:pPr algn="r" eaLnBrk="1"/>
              <a:r>
                <a:rPr lang="ko-KR" altLang="ko-KR" sz="2700" b="1"/>
                <a:t>(As of 2024.12.31.)</a:t>
              </a:r>
            </a:p>
          </p:txBody>
        </p:sp>
        <p:graphicFrame>
          <p:nvGraphicFramePr>
            <p:cNvPr id="16449" name="차트 19">
              <a:extLst>
                <a:ext uri="{FF2B5EF4-FFF2-40B4-BE49-F238E27FC236}">
                  <a16:creationId xmlns:a16="http://schemas.microsoft.com/office/drawing/2014/main" id="{CDA4864D-80E2-54A5-7F4D-082158B7474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329113" y="3663950"/>
            <a:ext cx="9398000" cy="288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9403009" imgH="2887996" progId="Excel.Chart.8">
                    <p:embed/>
                  </p:oleObj>
                </mc:Choice>
                <mc:Fallback>
                  <p:oleObj name="Chart" r:id="rId2" imgW="9403009" imgH="2887996" progId="Excel.Chart.8">
                    <p:embed/>
                    <p:pic>
                      <p:nvPicPr>
                        <p:cNvPr id="0" name="차트 19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9113" y="3663950"/>
                          <a:ext cx="9398000" cy="2886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 advAuto="0"/>
      <p:bldP spid="174" grpId="0" animBg="1" advAuto="0"/>
      <p:bldP spid="1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Box 3">
            <a:extLst>
              <a:ext uri="{FF2B5EF4-FFF2-40B4-BE49-F238E27FC236}">
                <a16:creationId xmlns:a16="http://schemas.microsoft.com/office/drawing/2014/main" id="{8CA14FB5-5EB7-44B4-8643-F1536932AC68}"/>
              </a:ext>
            </a:extLst>
          </p:cNvPr>
          <p:cNvSpPr txBox="1"/>
          <p:nvPr/>
        </p:nvSpPr>
        <p:spPr>
          <a:xfrm>
            <a:off x="1727200" y="1865313"/>
            <a:ext cx="14992350" cy="70802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4000" b="1" spc="-150">
                <a:latin typeface="+mj-lt"/>
                <a:ea typeface="+mj-ea"/>
                <a:cs typeface="+mj-cs"/>
                <a:sym typeface="Helvetica"/>
              </a:defRPr>
            </a:pPr>
            <a:r>
              <a:rPr sz="4000" b="1" kern="0" spc="-150" dirty="0">
                <a:latin typeface="+mj-lt"/>
                <a:ea typeface="+mj-ea"/>
                <a:cs typeface="+mj-cs"/>
                <a:sym typeface="Helvetica"/>
              </a:rPr>
              <a:t>    </a:t>
            </a:r>
            <a:r>
              <a:rPr sz="3600" b="1" kern="0" spc="-150" dirty="0">
                <a:latin typeface="+mj-lt"/>
                <a:ea typeface="+mj-ea"/>
                <a:cs typeface="+mj-cs"/>
                <a:sym typeface="Helvetica"/>
              </a:rPr>
              <a:t>Region 3: Daejeon(flower pot making experience for carbon neutrality) </a:t>
            </a:r>
          </a:p>
        </p:txBody>
      </p:sp>
      <p:grpSp>
        <p:nvGrpSpPr>
          <p:cNvPr id="302" name="그림 6">
            <a:extLst>
              <a:ext uri="{FF2B5EF4-FFF2-40B4-BE49-F238E27FC236}">
                <a16:creationId xmlns:a16="http://schemas.microsoft.com/office/drawing/2014/main" id="{7F987A8B-841E-17F4-67C8-5B4DCED1C37F}"/>
              </a:ext>
            </a:extLst>
          </p:cNvPr>
          <p:cNvGrpSpPr>
            <a:grpSpLocks/>
          </p:cNvGrpSpPr>
          <p:nvPr/>
        </p:nvGrpSpPr>
        <p:grpSpPr bwMode="auto">
          <a:xfrm>
            <a:off x="463550" y="2903538"/>
            <a:ext cx="3938588" cy="6376987"/>
            <a:chOff x="0" y="0"/>
            <a:chExt cx="3938587" cy="5276963"/>
          </a:xfrm>
        </p:grpSpPr>
        <p:sp>
          <p:nvSpPr>
            <p:cNvPr id="35852" name="Rectangle">
              <a:extLst>
                <a:ext uri="{FF2B5EF4-FFF2-40B4-BE49-F238E27FC236}">
                  <a16:creationId xmlns:a16="http://schemas.microsoft.com/office/drawing/2014/main" id="{BBF44BFB-F331-16D4-4B62-D83F4C02A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95250"/>
              <a:ext cx="3748088" cy="5086464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 anchor="ctr"/>
            <a:lstStyle>
              <a:lvl1pPr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1pPr>
              <a:lvl2pPr marL="742950" indent="-28575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2pPr>
              <a:lvl3pPr marL="11430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3pPr>
              <a:lvl4pPr marL="16002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4pPr>
              <a:lvl5pPr marL="20574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9pPr>
            </a:lstStyle>
            <a:p>
              <a:pPr eaLnBrk="1"/>
              <a:endParaRPr lang="ko-KR" altLang="ko-KR"/>
            </a:p>
          </p:txBody>
        </p:sp>
        <p:pic>
          <p:nvPicPr>
            <p:cNvPr id="300" name="image34.png" descr="image34.png">
              <a:extLst>
                <a:ext uri="{FF2B5EF4-FFF2-40B4-BE49-F238E27FC236}">
                  <a16:creationId xmlns:a16="http://schemas.microsoft.com/office/drawing/2014/main" id="{37794417-9488-4847-86F6-7E9C686FE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300" t="789" r="510"/>
            <a:stretch>
              <a:fillRect/>
            </a:stretch>
          </p:blipFill>
          <p:spPr>
            <a:xfrm>
              <a:off x="95250" y="95897"/>
              <a:ext cx="3748087" cy="504576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rotWithShape="0">
                <a:srgbClr val="000000">
                  <a:alpha val="41000"/>
                </a:srgbClr>
              </a:outerShdw>
            </a:effectLst>
          </p:spPr>
        </p:pic>
        <p:sp>
          <p:nvSpPr>
            <p:cNvPr id="35854" name="Rectangle">
              <a:extLst>
                <a:ext uri="{FF2B5EF4-FFF2-40B4-BE49-F238E27FC236}">
                  <a16:creationId xmlns:a16="http://schemas.microsoft.com/office/drawing/2014/main" id="{0C6F803C-B060-8617-9A43-479A8D5C3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938588" cy="5276964"/>
            </a:xfrm>
            <a:prstGeom prst="rect">
              <a:avLst/>
            </a:prstGeom>
            <a:noFill/>
            <a:ln w="1905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9" tIns="45719" rIns="45719" bIns="45719" anchor="ctr"/>
            <a:lstStyle>
              <a:lvl1pPr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1pPr>
              <a:lvl2pPr marL="742950" indent="-28575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2pPr>
              <a:lvl3pPr marL="11430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3pPr>
              <a:lvl4pPr marL="16002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4pPr>
              <a:lvl5pPr marL="20574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9pPr>
            </a:lstStyle>
            <a:p>
              <a:pPr eaLnBrk="1"/>
              <a:endParaRPr lang="ko-KR" altLang="ko-KR"/>
            </a:p>
          </p:txBody>
        </p:sp>
      </p:grpSp>
      <p:grpSp>
        <p:nvGrpSpPr>
          <p:cNvPr id="305" name="그림 9">
            <a:extLst>
              <a:ext uri="{FF2B5EF4-FFF2-40B4-BE49-F238E27FC236}">
                <a16:creationId xmlns:a16="http://schemas.microsoft.com/office/drawing/2014/main" id="{61626F21-1B1E-55C4-B56D-FEC8E149DB17}"/>
              </a:ext>
            </a:extLst>
          </p:cNvPr>
          <p:cNvGrpSpPr>
            <a:grpSpLocks/>
          </p:cNvGrpSpPr>
          <p:nvPr/>
        </p:nvGrpSpPr>
        <p:grpSpPr bwMode="auto">
          <a:xfrm>
            <a:off x="4632325" y="3017838"/>
            <a:ext cx="4267200" cy="6100762"/>
            <a:chOff x="0" y="0"/>
            <a:chExt cx="4267200" cy="5086463"/>
          </a:xfrm>
        </p:grpSpPr>
        <p:pic>
          <p:nvPicPr>
            <p:cNvPr id="303" name="image35.png" descr="image35.png">
              <a:extLst>
                <a:ext uri="{FF2B5EF4-FFF2-40B4-BE49-F238E27FC236}">
                  <a16:creationId xmlns:a16="http://schemas.microsoft.com/office/drawing/2014/main" id="{2CE2327E-01D6-40D4-A093-C10E15CC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80" t="1" r="48209" b="1452"/>
            <a:stretch>
              <a:fillRect/>
            </a:stretch>
          </p:blipFill>
          <p:spPr>
            <a:xfrm>
              <a:off x="0" y="73818"/>
              <a:ext cx="4267201" cy="5012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57" y="0"/>
                  </a:moveTo>
                  <a:cubicBezTo>
                    <a:pt x="3522" y="1162"/>
                    <a:pt x="0" y="5479"/>
                    <a:pt x="0" y="10641"/>
                  </a:cubicBezTo>
                  <a:cubicBezTo>
                    <a:pt x="0" y="16694"/>
                    <a:pt x="4835" y="21600"/>
                    <a:pt x="10800" y="21600"/>
                  </a:cubicBezTo>
                  <a:cubicBezTo>
                    <a:pt x="16765" y="21600"/>
                    <a:pt x="21600" y="16694"/>
                    <a:pt x="21600" y="10641"/>
                  </a:cubicBezTo>
                  <a:cubicBezTo>
                    <a:pt x="21600" y="5479"/>
                    <a:pt x="18078" y="1162"/>
                    <a:pt x="13343" y="0"/>
                  </a:cubicBezTo>
                  <a:lnTo>
                    <a:pt x="825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381000" dist="292100" dir="5400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35851" name="Shape">
              <a:extLst>
                <a:ext uri="{FF2B5EF4-FFF2-40B4-BE49-F238E27FC236}">
                  <a16:creationId xmlns:a16="http://schemas.microsoft.com/office/drawing/2014/main" id="{B6A62E66-B59C-EDEE-FD0C-D68C3EF9E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267200" cy="5086464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6350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9" tIns="45719" rIns="45719" bIns="45719" anchor="ctr"/>
            <a:lstStyle/>
            <a:p>
              <a:endParaRPr lang="ja-JP" altLang="en-US"/>
            </a:p>
          </p:txBody>
        </p:sp>
      </p:grpSp>
      <p:grpSp>
        <p:nvGrpSpPr>
          <p:cNvPr id="308" name="그림 4">
            <a:extLst>
              <a:ext uri="{FF2B5EF4-FFF2-40B4-BE49-F238E27FC236}">
                <a16:creationId xmlns:a16="http://schemas.microsoft.com/office/drawing/2014/main" id="{3E8F645F-310F-76AD-0BFA-37021153E2BF}"/>
              </a:ext>
            </a:extLst>
          </p:cNvPr>
          <p:cNvGrpSpPr>
            <a:grpSpLocks/>
          </p:cNvGrpSpPr>
          <p:nvPr/>
        </p:nvGrpSpPr>
        <p:grpSpPr bwMode="auto">
          <a:xfrm>
            <a:off x="9223375" y="3017838"/>
            <a:ext cx="8548688" cy="6148387"/>
            <a:chOff x="0" y="0"/>
            <a:chExt cx="8548686" cy="5029201"/>
          </a:xfrm>
        </p:grpSpPr>
        <p:sp>
          <p:nvSpPr>
            <p:cNvPr id="35848" name="Shape">
              <a:extLst>
                <a:ext uri="{FF2B5EF4-FFF2-40B4-BE49-F238E27FC236}">
                  <a16:creationId xmlns:a16="http://schemas.microsoft.com/office/drawing/2014/main" id="{8A3C996B-0F98-8DB3-5131-5259DF85E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0"/>
              <a:ext cx="8548687" cy="5029202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482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2118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 anchor="ctr"/>
            <a:lstStyle/>
            <a:p>
              <a:endParaRPr lang="ja-JP" altLang="en-US"/>
            </a:p>
          </p:txBody>
        </p:sp>
        <p:pic>
          <p:nvPicPr>
            <p:cNvPr id="307" name="image36.png" descr="image36.png">
              <a:extLst>
                <a:ext uri="{FF2B5EF4-FFF2-40B4-BE49-F238E27FC236}">
                  <a16:creationId xmlns:a16="http://schemas.microsoft.com/office/drawing/2014/main" id="{6D607DE0-965B-4E83-91CD-D889B4109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8548686" cy="5029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8000"/>
                  </a:lnTo>
                  <a:lnTo>
                    <a:pt x="2118" y="21600"/>
                  </a:lnTo>
                  <a:lnTo>
                    <a:pt x="21600" y="21600"/>
                  </a:lnTo>
                  <a:lnTo>
                    <a:pt x="21600" y="3600"/>
                  </a:lnTo>
                  <a:lnTo>
                    <a:pt x="19482" y="0"/>
                  </a:lnTo>
                  <a:lnTo>
                    <a:pt x="0" y="0"/>
                  </a:lnTo>
                  <a:close/>
                </a:path>
              </a:pathLst>
            </a:cu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88900" rotWithShape="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309" name="직사각형 5">
            <a:extLst>
              <a:ext uri="{FF2B5EF4-FFF2-40B4-BE49-F238E27FC236}">
                <a16:creationId xmlns:a16="http://schemas.microsoft.com/office/drawing/2014/main" id="{7682F78A-29BC-42CF-A3D3-FD8AF5BC3224}"/>
              </a:ext>
            </a:extLst>
          </p:cNvPr>
          <p:cNvSpPr txBox="1"/>
          <p:nvPr/>
        </p:nvSpPr>
        <p:spPr>
          <a:xfrm>
            <a:off x="3616325" y="728663"/>
            <a:ext cx="11214100" cy="64611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4000" b="1" spc="-150">
                <a:solidFill>
                  <a:srgbClr val="FF0000"/>
                </a:solidFill>
                <a:latin typeface="+mn-lt"/>
                <a:ea typeface="+mn-ea"/>
                <a:cs typeface="+mn-cs"/>
                <a:sym typeface="맑은 고딕"/>
              </a:defRPr>
            </a:pPr>
            <a:r>
              <a:rPr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CLIMATE</a:t>
            </a:r>
            <a:r>
              <a:rPr lang="en-US"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 CRISIS </a:t>
            </a:r>
            <a:r>
              <a:rPr lang="en-US"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sym typeface="맑은 고딕"/>
              </a:rPr>
              <a:t>RESPONSE</a:t>
            </a:r>
            <a:r>
              <a:rPr lang="en-US" sz="3600" b="1" kern="0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sym typeface="맑은 고딕"/>
              </a:rPr>
              <a:t> EVENT</a:t>
            </a:r>
          </a:p>
        </p:txBody>
      </p:sp>
      <p:sp>
        <p:nvSpPr>
          <p:cNvPr id="35847" name="텍스트 개체 틀 2">
            <a:extLst>
              <a:ext uri="{FF2B5EF4-FFF2-40B4-BE49-F238E27FC236}">
                <a16:creationId xmlns:a16="http://schemas.microsoft.com/office/drawing/2014/main" id="{5BF04DA8-F390-0279-F938-2F6BCF6E3E22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ko-KR" altLang="en-US">
              <a:latin typeface="Calibri" panose="020F0502020204030204" pitchFamily="34" charset="0"/>
              <a:ea typeface="굴림" panose="020B0600000101010101" pitchFamily="34" charset="-127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animBg="1" advAuto="0"/>
      <p:bldP spid="302" grpId="0" animBg="1" advAuto="0"/>
      <p:bldP spid="305" grpId="0" animBg="1" advAuto="0"/>
      <p:bldP spid="30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Box 3">
            <a:extLst>
              <a:ext uri="{FF2B5EF4-FFF2-40B4-BE49-F238E27FC236}">
                <a16:creationId xmlns:a16="http://schemas.microsoft.com/office/drawing/2014/main" id="{E2627437-375B-4D19-9169-6C8593714197}"/>
              </a:ext>
            </a:extLst>
          </p:cNvPr>
          <p:cNvSpPr txBox="1"/>
          <p:nvPr/>
        </p:nvSpPr>
        <p:spPr>
          <a:xfrm>
            <a:off x="9148763" y="1911350"/>
            <a:ext cx="6113462" cy="7016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40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 </a:t>
            </a:r>
          </a:p>
        </p:txBody>
      </p:sp>
      <p:sp>
        <p:nvSpPr>
          <p:cNvPr id="36867" name="직사각형 4">
            <a:extLst>
              <a:ext uri="{FF2B5EF4-FFF2-40B4-BE49-F238E27FC236}">
                <a16:creationId xmlns:a16="http://schemas.microsoft.com/office/drawing/2014/main" id="{6361A27C-DDDD-F6D8-2AE8-1CC4CF65F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3732213"/>
            <a:ext cx="67024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/>
            <a:r>
              <a:rPr lang="ko-KR" altLang="ko-KR" sz="4700" b="1">
                <a:solidFill>
                  <a:srgbClr val="002060"/>
                </a:solidFill>
                <a:latin typeface="Congenial" panose="02000503040000020004" pitchFamily="2" charset="0"/>
                <a:cs typeface="Congenial" panose="02000503040000020004" pitchFamily="2" charset="0"/>
                <a:sym typeface="Congenial" panose="02000503040000020004" pitchFamily="2" charset="0"/>
              </a:rPr>
              <a:t>   </a:t>
            </a:r>
          </a:p>
        </p:txBody>
      </p:sp>
      <p:sp>
        <p:nvSpPr>
          <p:cNvPr id="36868" name="직사각형 12">
            <a:extLst>
              <a:ext uri="{FF2B5EF4-FFF2-40B4-BE49-F238E27FC236}">
                <a16:creationId xmlns:a16="http://schemas.microsoft.com/office/drawing/2014/main" id="{B7B69305-9FFD-316A-2FCB-C97A3C7BD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788" y="1836738"/>
            <a:ext cx="58864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/>
            <a:r>
              <a:rPr lang="ko-KR" altLang="ko-KR" sz="4700" b="1">
                <a:solidFill>
                  <a:srgbClr val="002060"/>
                </a:solidFill>
                <a:latin typeface="Congenial" panose="02000503040000020004" pitchFamily="2" charset="0"/>
                <a:cs typeface="Congenial" panose="02000503040000020004" pitchFamily="2" charset="0"/>
                <a:sym typeface="Congenial" panose="02000503040000020004" pitchFamily="2" charset="0"/>
              </a:rPr>
              <a:t> </a:t>
            </a:r>
          </a:p>
        </p:txBody>
      </p:sp>
      <p:pic>
        <p:nvPicPr>
          <p:cNvPr id="34820" name="그림 11" descr="그림 11">
            <a:extLst>
              <a:ext uri="{FF2B5EF4-FFF2-40B4-BE49-F238E27FC236}">
                <a16:creationId xmlns:a16="http://schemas.microsoft.com/office/drawing/2014/main" id="{F9BD9970-8D78-0B0A-0540-26C440017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" b="2901"/>
          <a:stretch>
            <a:fillRect/>
          </a:stretch>
        </p:blipFill>
        <p:spPr bwMode="auto">
          <a:xfrm>
            <a:off x="777875" y="4133850"/>
            <a:ext cx="8235950" cy="5186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TextBox 1">
            <a:extLst>
              <a:ext uri="{FF2B5EF4-FFF2-40B4-BE49-F238E27FC236}">
                <a16:creationId xmlns:a16="http://schemas.microsoft.com/office/drawing/2014/main" id="{C6CDA4A5-E7D5-3F33-95E8-DBDFA01AE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450" y="3270250"/>
            <a:ext cx="6678613" cy="923925"/>
          </a:xfrm>
          <a:prstGeom prst="rect">
            <a:avLst/>
          </a:pr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ko-KR" altLang="ko-KR" sz="3600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&lt;Daejeon – Press Release&gt;</a:t>
            </a:r>
          </a:p>
          <a:p>
            <a:pPr algn="ctr" eaLnBrk="1"/>
            <a:endParaRPr lang="ko-KR" altLang="ko-KR" sz="1800" b="1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34821" name="그림 13" descr="그림 13">
            <a:extLst>
              <a:ext uri="{FF2B5EF4-FFF2-40B4-BE49-F238E27FC236}">
                <a16:creationId xmlns:a16="http://schemas.microsoft.com/office/drawing/2014/main" id="{FFC63035-BF5F-F511-DA9C-392DA657C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63" y="4133850"/>
            <a:ext cx="7988300" cy="5186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TextBox 14">
            <a:extLst>
              <a:ext uri="{FF2B5EF4-FFF2-40B4-BE49-F238E27FC236}">
                <a16:creationId xmlns:a16="http://schemas.microsoft.com/office/drawing/2014/main" id="{901BE22A-7361-2AFB-D0BB-79912D435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3700" y="3371850"/>
            <a:ext cx="5964238" cy="923925"/>
          </a:xfrm>
          <a:prstGeom prst="rect">
            <a:avLst/>
          </a:pr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/>
            <a:r>
              <a:rPr lang="ko-KR" altLang="ko-KR" sz="3600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&lt;Busan – Press Release&gt;</a:t>
            </a:r>
          </a:p>
          <a:p>
            <a:pPr eaLnBrk="1"/>
            <a:endParaRPr lang="ko-KR" altLang="ko-KR" sz="1800" b="1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18" name="직사각형 6">
            <a:extLst>
              <a:ext uri="{FF2B5EF4-FFF2-40B4-BE49-F238E27FC236}">
                <a16:creationId xmlns:a16="http://schemas.microsoft.com/office/drawing/2014/main" id="{2AD41308-0D20-4D9F-B0D9-B87848EDD395}"/>
              </a:ext>
            </a:extLst>
          </p:cNvPr>
          <p:cNvSpPr txBox="1"/>
          <p:nvPr/>
        </p:nvSpPr>
        <p:spPr>
          <a:xfrm>
            <a:off x="3394075" y="792163"/>
            <a:ext cx="11499850" cy="64611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4000" b="1" spc="-150">
                <a:solidFill>
                  <a:srgbClr val="FF0000"/>
                </a:solidFill>
                <a:latin typeface="+mn-lt"/>
                <a:ea typeface="+mn-ea"/>
                <a:cs typeface="+mn-cs"/>
                <a:sym typeface="맑은 고딕"/>
              </a:defRPr>
            </a:pPr>
            <a:r>
              <a:rPr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CLIMATE</a:t>
            </a:r>
            <a:r>
              <a:rPr lang="en-US"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 CRISIS</a:t>
            </a:r>
            <a:r>
              <a:rPr lang="en-US"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rgbClr val="FF0000"/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sym typeface="맑은 고딕"/>
              </a:rPr>
              <a:t>RESPONSE </a:t>
            </a:r>
            <a:r>
              <a:rPr lang="en-US" sz="3600" b="1" kern="0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sym typeface="맑은 고딕"/>
              </a:rPr>
              <a:t> </a:t>
            </a:r>
            <a:r>
              <a:rPr sz="3600" b="1" kern="0" spc="-15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sym typeface="맑은 고딕"/>
              </a:rPr>
              <a:t>EVENT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1A22D7-AD9F-41EC-914B-CE0FB02B50B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62063" y="1773238"/>
            <a:ext cx="7772400" cy="1500187"/>
          </a:xfrm>
        </p:spPr>
        <p:txBody>
          <a:bodyPr/>
          <a:lstStyle/>
          <a:p>
            <a:pPr algn="ctr" eaLnBrk="1">
              <a:spcBef>
                <a:spcPct val="0"/>
              </a:spcBef>
              <a:defRPr/>
            </a:pPr>
            <a:r>
              <a:rPr lang="ko-KR" altLang="ko-KR" sz="3600" b="1" kern="1200" dirty="0" err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Responding</a:t>
            </a:r>
            <a:r>
              <a:rPr lang="ko-KR" altLang="ko-KR" sz="3600" b="1" kern="1200" dirty="0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3600" b="1" kern="1200" dirty="0" err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to</a:t>
            </a:r>
            <a:r>
              <a:rPr lang="ko-KR" altLang="ko-KR" sz="3600" b="1" kern="1200" dirty="0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3600" b="1" kern="1200" dirty="0" err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the</a:t>
            </a:r>
            <a:r>
              <a:rPr lang="ko-KR" altLang="ko-KR" sz="3600" b="1" kern="1200" dirty="0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3600" b="1" kern="1200" dirty="0" err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climate</a:t>
            </a:r>
            <a:r>
              <a:rPr lang="ko-KR" altLang="ko-KR" sz="3600" b="1" kern="1200" dirty="0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3600" b="1" kern="1200" dirty="0" err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crisis</a:t>
            </a:r>
            <a:r>
              <a:rPr lang="ko-KR" altLang="ko-KR" sz="3600" b="1" kern="1200" dirty="0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, </a:t>
            </a:r>
            <a:r>
              <a:rPr lang="ko-KR" altLang="ko-KR" sz="3600" b="1" kern="1200" dirty="0" err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taking</a:t>
            </a:r>
            <a:r>
              <a:rPr lang="ko-KR" altLang="ko-KR" sz="3600" b="1" kern="1200" dirty="0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3600" b="1" kern="1200" dirty="0" err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  <a:cs typeface="Helvetica" panose="020B0604020202020204" pitchFamily="34" charset="0"/>
                <a:sym typeface="Helvetica" panose="020B0604020202020204" pitchFamily="34" charset="0"/>
              </a:rPr>
              <a:t>action</a:t>
            </a:r>
            <a:endParaRPr lang="ko-KR" altLang="ko-KR" sz="3600" b="1" kern="1200" dirty="0">
              <a:solidFill>
                <a:srgbClr val="000000"/>
              </a:solidFill>
              <a:latin typeface="Helvetica" panose="020B0604020202020204" pitchFamily="34" charset="0"/>
              <a:ea typeface="맑은 고딕" panose="020B0503020000020004" pitchFamily="50" charset="-127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55573E0-B4CE-ABF2-32EB-DE8B41DB9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4613" y="2136775"/>
            <a:ext cx="6283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ko-KR" altLang="ko-KR" sz="3600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Eco-friendly campaign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 animBg="1" advAuto="0"/>
      <p:bldP spid="34823" grpId="0" animBg="1"/>
      <p:bldP spid="34824" grpId="0" animBg="1"/>
      <p:bldP spid="3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제목 2">
            <a:extLst>
              <a:ext uri="{FF2B5EF4-FFF2-40B4-BE49-F238E27FC236}">
                <a16:creationId xmlns:a16="http://schemas.microsoft.com/office/drawing/2014/main" id="{4A389B99-02D7-4CF4-9EA9-63BA0F5C90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83125" y="642938"/>
            <a:ext cx="9336088" cy="838200"/>
          </a:xfrm>
        </p:spPr>
        <p:txBody>
          <a:bodyPr>
            <a:normAutofit/>
          </a:bodyPr>
          <a:lstStyle>
            <a:lvl1pPr>
              <a:defRPr sz="4000" spc="-200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ZONTA  Says  no</a:t>
            </a:r>
            <a:r>
              <a:rPr lang="pt-BR" altLang="ko-KR" spc="-150" dirty="0">
                <a:solidFill>
                  <a:schemeClr val="accent1">
                    <a:lumMod val="75000"/>
                  </a:schemeClr>
                </a:solidFill>
                <a:sym typeface="Helvetica"/>
              </a:rPr>
              <a:t> </a:t>
            </a:r>
            <a:r>
              <a:rPr lang="pt-BR" altLang="ko-KR" spc="-150" dirty="0">
                <a:solidFill>
                  <a:schemeClr val="accent1">
                    <a:lumMod val="75000"/>
                  </a:schemeClr>
                </a:solidFill>
                <a:latin typeface="+mj-lt"/>
                <a:sym typeface="Helvetica"/>
              </a:rPr>
              <a:t>- ADVOCACY (2)</a:t>
            </a:r>
            <a:endParaRPr lang="pt-B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321" name="표 5">
            <a:extLst>
              <a:ext uri="{FF2B5EF4-FFF2-40B4-BE49-F238E27FC236}">
                <a16:creationId xmlns:a16="http://schemas.microsoft.com/office/drawing/2014/main" id="{A9D4A6FF-4440-4BEC-A95F-B44AC526D753}"/>
              </a:ext>
            </a:extLst>
          </p:cNvPr>
          <p:cNvGraphicFramePr>
            <a:graphicFrameLocks noGrp="1"/>
          </p:cNvGraphicFramePr>
          <p:nvPr/>
        </p:nvGraphicFramePr>
        <p:xfrm>
          <a:off x="785813" y="3141663"/>
          <a:ext cx="16716375" cy="5872162"/>
        </p:xfrm>
        <a:graphic>
          <a:graphicData uri="http://schemas.openxmlformats.org/drawingml/2006/table">
            <a:tbl>
              <a:tblPr/>
              <a:tblGrid>
                <a:gridCol w="204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3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0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688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Division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Area 1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Area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2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Area 3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650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Date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C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2024. 11. 30 (Sat.)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C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2024. 11. 30 (Sat.)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C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2024.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11.</a:t>
                      </a:r>
                      <a:r>
                        <a:rPr kumimoji="0" lang="en-US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30 (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Sat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.)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88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Location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E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Seoul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E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Daegu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,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Busan</a:t>
                      </a:r>
                      <a:endParaRPr kumimoji="0" lang="ko-KR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  <a:sym typeface="Helvetica" panose="020B0604020202020204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E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Daejeon, Yeosu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950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Attendees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C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30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C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50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C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45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C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3487">
                <a:tc>
                  <a:txBody>
                    <a:bodyPr/>
                    <a:lstStyle>
                      <a:lvl1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Details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EE8"/>
                    </a:solidFill>
                  </a:tcPr>
                </a:tc>
                <a:tc gridSpan="3">
                  <a:txBody>
                    <a:bodyPr/>
                    <a:lstStyle>
                      <a:lvl1pPr marL="571500" indent="-571500"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1pPr>
                      <a:lvl2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2pPr>
                      <a:lvl3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3pPr>
                      <a:lvl4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4pPr>
                      <a:lvl5pPr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5pPr>
                      <a:lvl6pPr marL="4572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6pPr>
                      <a:lvl7pPr marL="9144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7pPr>
                      <a:lvl8pPr marL="13716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8pPr>
                      <a:lvl9pPr marL="1828800" indent="1828800" eaLnBrk="0" fontAlgn="base" hangingPunct="0">
                        <a:spcBef>
                          <a:spcPts val="200"/>
                        </a:spcBef>
                        <a:spcAft>
                          <a:spcPct val="0"/>
                        </a:spcAft>
                        <a:buSzPct val="100000"/>
                        <a:buFont typeface="Arial" panose="020B0604020202020204" pitchFamily="34" charset="0"/>
                        <a:defRPr sz="9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defRPr>
                      </a:lvl9pPr>
                    </a:lstStyle>
                    <a:p>
                      <a:pPr marL="571500" marR="0" lvl="0" indent="-5715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Oppose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illegal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filming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,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dating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violence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,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workplace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harassment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,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sexual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violence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, and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domestic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violence</a:t>
                      </a:r>
                      <a:endParaRPr kumimoji="0" lang="ko-KR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  <a:sym typeface="Helvetica" panose="020B0604020202020204" pitchFamily="34" charset="0"/>
                      </a:endParaRPr>
                    </a:p>
                    <a:p>
                      <a:pPr marL="571500" marR="0" lvl="0" indent="-5715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  <a:sym typeface="Helvetica" panose="020B0604020202020204" pitchFamily="34" charset="0"/>
                      </a:endParaRPr>
                    </a:p>
                    <a:p>
                      <a:pPr marL="571500" marR="0" lvl="0" indent="-5715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Distribution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of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leaflets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containing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information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and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photos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against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gender-based</a:t>
                      </a:r>
                      <a:r>
                        <a:rPr kumimoji="0" lang="ko-KR" altLang="ko-K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 </a:t>
                      </a:r>
                      <a:r>
                        <a:rPr kumimoji="0" lang="ko-KR" altLang="ko-K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rPr>
                        <a:t>violence</a:t>
                      </a:r>
                      <a:endParaRPr kumimoji="0" lang="ko-KR" altLang="ko-K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  <a:sym typeface="Helvetica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EE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2" name="TextBox 1">
            <a:extLst>
              <a:ext uri="{FF2B5EF4-FFF2-40B4-BE49-F238E27FC236}">
                <a16:creationId xmlns:a16="http://schemas.microsoft.com/office/drawing/2014/main" id="{2175D558-3C4F-4202-B40D-F2E8A5B7B2DB}"/>
              </a:ext>
            </a:extLst>
          </p:cNvPr>
          <p:cNvSpPr txBox="1"/>
          <p:nvPr/>
        </p:nvSpPr>
        <p:spPr>
          <a:xfrm>
            <a:off x="2127250" y="1981200"/>
            <a:ext cx="11188700" cy="7699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4400" b="1">
                <a:effectLst>
                  <a:outerShdw blurRad="38100" dist="38100" dir="2700000" rotWithShape="0">
                    <a:srgbClr val="000000">
                      <a:alpha val="43140"/>
                    </a:srgbClr>
                  </a:outerShdw>
                </a:effectLst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sz="3600" kern="0" dirty="0">
                <a:latin typeface="+mj-lt"/>
                <a:ea typeface="Calibri"/>
                <a:cs typeface="Calibri"/>
                <a:sym typeface="Calibri"/>
              </a:rPr>
              <a:t>Campaign</a:t>
            </a:r>
            <a:r>
              <a:rPr kern="0" dirty="0">
                <a:latin typeface="Calibri"/>
                <a:ea typeface="Calibri"/>
                <a:cs typeface="Calibri"/>
                <a:sym typeface="Calibri"/>
              </a:rPr>
              <a:t> to prevent violence against women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제목 2">
            <a:extLst>
              <a:ext uri="{FF2B5EF4-FFF2-40B4-BE49-F238E27FC236}">
                <a16:creationId xmlns:a16="http://schemas.microsoft.com/office/drawing/2014/main" id="{BCC6BF48-5190-41A5-B608-EB85A5CF5D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4938" y="642938"/>
            <a:ext cx="7916862" cy="828675"/>
          </a:xfrm>
        </p:spPr>
        <p:txBody>
          <a:bodyPr>
            <a:normAutofit/>
          </a:bodyPr>
          <a:lstStyle>
            <a:lvl1pPr>
              <a:defRPr sz="4000" spc="-200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Activity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materials</a:t>
            </a:r>
          </a:p>
        </p:txBody>
      </p:sp>
      <p:pic>
        <p:nvPicPr>
          <p:cNvPr id="36867" name="그림 4" descr="그림 4">
            <a:extLst>
              <a:ext uri="{FF2B5EF4-FFF2-40B4-BE49-F238E27FC236}">
                <a16:creationId xmlns:a16="http://schemas.microsoft.com/office/drawing/2014/main" id="{C3574DBD-63EA-E091-BB09-87D39D6D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5821" r="7716" b="2892"/>
          <a:stretch>
            <a:fillRect/>
          </a:stretch>
        </p:blipFill>
        <p:spPr bwMode="auto">
          <a:xfrm>
            <a:off x="6637338" y="2959100"/>
            <a:ext cx="4608512" cy="6192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그림 5" descr="그림 5">
            <a:extLst>
              <a:ext uri="{FF2B5EF4-FFF2-40B4-BE49-F238E27FC236}">
                <a16:creationId xmlns:a16="http://schemas.microsoft.com/office/drawing/2014/main" id="{63E37D61-24DB-BB2E-390B-9F8AA76D2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3816" r="7629" b="5008"/>
          <a:stretch>
            <a:fillRect/>
          </a:stretch>
        </p:blipFill>
        <p:spPr bwMode="auto">
          <a:xfrm>
            <a:off x="1019175" y="2947988"/>
            <a:ext cx="4608513" cy="6192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그림 7" descr="그림 7">
            <a:extLst>
              <a:ext uri="{FF2B5EF4-FFF2-40B4-BE49-F238E27FC236}">
                <a16:creationId xmlns:a16="http://schemas.microsoft.com/office/drawing/2014/main" id="{22612298-F6FF-02A9-CF24-D85ED68A8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0" y="2959100"/>
            <a:ext cx="5013325" cy="619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Box 1">
            <a:extLst>
              <a:ext uri="{FF2B5EF4-FFF2-40B4-BE49-F238E27FC236}">
                <a16:creationId xmlns:a16="http://schemas.microsoft.com/office/drawing/2014/main" id="{6696462F-14E6-4BC7-97E5-E077B35C8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927225"/>
            <a:ext cx="2644775" cy="701675"/>
          </a:xfrm>
          <a:prstGeom prst="rect">
            <a:avLst/>
          </a:prstGeom>
          <a:noFill/>
          <a:ln>
            <a:noFill/>
          </a:ln>
        </p:spPr>
        <p:txBody>
          <a:bodyPr lIns="45719" rIns="45719">
            <a:spAutoFit/>
          </a:bodyPr>
          <a:lstStyle/>
          <a:p>
            <a:pPr eaLnBrk="1">
              <a:defRPr/>
            </a:pPr>
            <a:r>
              <a:rPr lang="ko-KR" altLang="ko-KR" sz="4000" b="1" dirty="0">
                <a:latin typeface="+mj-ea"/>
                <a:ea typeface="+mj-ea"/>
                <a:cs typeface="Helvetica" panose="020B0604020202020204" pitchFamily="34" charset="0"/>
                <a:sym typeface="Helvetica" panose="020B0604020202020204" pitchFamily="34" charset="0"/>
              </a:rPr>
              <a:t>&lt;</a:t>
            </a:r>
            <a:r>
              <a:rPr lang="ko-KR" altLang="ko-KR" sz="4000" b="1" dirty="0" err="1">
                <a:latin typeface="+mj-ea"/>
                <a:ea typeface="+mj-ea"/>
                <a:cs typeface="Helvetica" panose="020B0604020202020204" pitchFamily="34" charset="0"/>
                <a:sym typeface="Helvetica" panose="020B0604020202020204" pitchFamily="34" charset="0"/>
              </a:rPr>
              <a:t>Leaflet</a:t>
            </a:r>
            <a:r>
              <a:rPr lang="ko-KR" altLang="ko-KR" sz="4000" b="1" dirty="0">
                <a:latin typeface="+mj-ea"/>
                <a:ea typeface="+mj-ea"/>
                <a:cs typeface="Helvetica" panose="020B0604020202020204" pitchFamily="34" charset="0"/>
                <a:sym typeface="Helvetica" panose="020B0604020202020204" pitchFamily="34" charset="0"/>
              </a:rPr>
              <a:t>&gt;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텍스트 개체 틀 1">
            <a:extLst>
              <a:ext uri="{FF2B5EF4-FFF2-40B4-BE49-F238E27FC236}">
                <a16:creationId xmlns:a16="http://schemas.microsoft.com/office/drawing/2014/main" id="{5A409F0E-AAF1-462A-83FC-DD347C8A16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295525" y="2081213"/>
            <a:ext cx="11017250" cy="681037"/>
          </a:xfrm>
        </p:spPr>
        <p:txBody>
          <a:bodyPr>
            <a:normAutofit/>
          </a:bodyPr>
          <a:lstStyle>
            <a:lvl1pPr defTabSz="905255">
              <a:spcBef>
                <a:spcPts val="800"/>
              </a:spcBef>
              <a:defRPr sz="3959" b="1" spc="-22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3600" dirty="0"/>
              <a:t>Area 2 Prevent Violence Against Women Campaign</a:t>
            </a:r>
          </a:p>
        </p:txBody>
      </p:sp>
      <p:sp>
        <p:nvSpPr>
          <p:cNvPr id="339" name="제목 2">
            <a:extLst>
              <a:ext uri="{FF2B5EF4-FFF2-40B4-BE49-F238E27FC236}">
                <a16:creationId xmlns:a16="http://schemas.microsoft.com/office/drawing/2014/main" id="{73B85571-5C31-4135-AF9C-3AC69E239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27688" y="671513"/>
            <a:ext cx="8137525" cy="857250"/>
          </a:xfrm>
        </p:spPr>
        <p:txBody>
          <a:bodyPr>
            <a:normAutofit fontScale="90000"/>
          </a:bodyPr>
          <a:lstStyle>
            <a:lvl1pPr algn="just">
              <a:defRPr sz="4000" spc="-200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press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release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daegu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busan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</a:t>
            </a:r>
          </a:p>
        </p:txBody>
      </p:sp>
      <p:pic>
        <p:nvPicPr>
          <p:cNvPr id="38916" name="그림 3" descr="그림 3">
            <a:extLst>
              <a:ext uri="{FF2B5EF4-FFF2-40B4-BE49-F238E27FC236}">
                <a16:creationId xmlns:a16="http://schemas.microsoft.com/office/drawing/2014/main" id="{362BB751-75C9-5AA9-02FE-D231F248A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314700"/>
            <a:ext cx="7467600" cy="592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917" name="그룹 4">
            <a:extLst>
              <a:ext uri="{FF2B5EF4-FFF2-40B4-BE49-F238E27FC236}">
                <a16:creationId xmlns:a16="http://schemas.microsoft.com/office/drawing/2014/main" id="{0D37B4B5-D49F-4B9C-658C-45BA0FF9E0DE}"/>
              </a:ext>
            </a:extLst>
          </p:cNvPr>
          <p:cNvGrpSpPr>
            <a:grpSpLocks/>
          </p:cNvGrpSpPr>
          <p:nvPr/>
        </p:nvGrpSpPr>
        <p:grpSpPr bwMode="auto">
          <a:xfrm>
            <a:off x="9517063" y="3314700"/>
            <a:ext cx="7691437" cy="5926138"/>
            <a:chOff x="0" y="0"/>
            <a:chExt cx="7692281" cy="5925377"/>
          </a:xfrm>
        </p:grpSpPr>
        <p:pic>
          <p:nvPicPr>
            <p:cNvPr id="39942" name="그림 9" descr="그림 9">
              <a:extLst>
                <a:ext uri="{FF2B5EF4-FFF2-40B4-BE49-F238E27FC236}">
                  <a16:creationId xmlns:a16="http://schemas.microsoft.com/office/drawing/2014/main" id="{2735253B-893D-44AB-9494-BD27072D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7692281" cy="528518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3" name="그림 11" descr="그림 11">
              <a:extLst>
                <a:ext uri="{FF2B5EF4-FFF2-40B4-BE49-F238E27FC236}">
                  <a16:creationId xmlns:a16="http://schemas.microsoft.com/office/drawing/2014/main" id="{00CA1699-F164-97F7-B204-7387DF40F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" y="1276937"/>
              <a:ext cx="7683463" cy="464844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제목 2">
            <a:extLst>
              <a:ext uri="{FF2B5EF4-FFF2-40B4-BE49-F238E27FC236}">
                <a16:creationId xmlns:a16="http://schemas.microsoft.com/office/drawing/2014/main" id="{F2424EA6-379C-4F2C-9050-EDF69E3267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59450" y="681038"/>
            <a:ext cx="6985000" cy="682625"/>
          </a:xfrm>
        </p:spPr>
        <p:txBody>
          <a:bodyPr>
            <a:noAutofit/>
          </a:bodyPr>
          <a:lstStyle>
            <a:lvl1pPr defTabSz="905255">
              <a:defRPr sz="3959" spc="-197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Press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release (Daejeon)</a:t>
            </a:r>
          </a:p>
        </p:txBody>
      </p:sp>
      <p:grpSp>
        <p:nvGrpSpPr>
          <p:cNvPr id="37891" name="그림 5">
            <a:extLst>
              <a:ext uri="{FF2B5EF4-FFF2-40B4-BE49-F238E27FC236}">
                <a16:creationId xmlns:a16="http://schemas.microsoft.com/office/drawing/2014/main" id="{9D601F81-8E74-C5E6-37E2-57332C7F9F59}"/>
              </a:ext>
            </a:extLst>
          </p:cNvPr>
          <p:cNvGrpSpPr>
            <a:grpSpLocks/>
          </p:cNvGrpSpPr>
          <p:nvPr/>
        </p:nvGrpSpPr>
        <p:grpSpPr bwMode="auto">
          <a:xfrm>
            <a:off x="341313" y="3063875"/>
            <a:ext cx="5683250" cy="6211888"/>
            <a:chOff x="0" y="0"/>
            <a:chExt cx="5682877" cy="5878964"/>
          </a:xfrm>
        </p:grpSpPr>
        <p:pic>
          <p:nvPicPr>
            <p:cNvPr id="40967" name="image42.png" descr="image42.png">
              <a:extLst>
                <a:ext uri="{FF2B5EF4-FFF2-40B4-BE49-F238E27FC236}">
                  <a16:creationId xmlns:a16="http://schemas.microsoft.com/office/drawing/2014/main" id="{5E46AC6E-C17F-5157-CEE7-99A6818AB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7" b="1320"/>
            <a:stretch>
              <a:fillRect/>
            </a:stretch>
          </p:blipFill>
          <p:spPr bwMode="auto">
            <a:xfrm>
              <a:off x="4762" y="82239"/>
              <a:ext cx="5580169" cy="579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40968" name="Rectangle">
              <a:extLst>
                <a:ext uri="{FF2B5EF4-FFF2-40B4-BE49-F238E27FC236}">
                  <a16:creationId xmlns:a16="http://schemas.microsoft.com/office/drawing/2014/main" id="{95FD821D-FAB2-9391-B31E-5D8A8C443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682878" cy="587896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9" tIns="45719" rIns="45719" bIns="45719" anchor="ctr"/>
            <a:lstStyle>
              <a:lvl1pPr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1pPr>
              <a:lvl2pPr marL="742950" indent="-28575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2pPr>
              <a:lvl3pPr marL="11430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3pPr>
              <a:lvl4pPr marL="16002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4pPr>
              <a:lvl5pPr marL="20574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9pPr>
            </a:lstStyle>
            <a:p>
              <a:pPr eaLnBrk="1"/>
              <a:endParaRPr lang="ko-KR" altLang="ko-KR"/>
            </a:p>
          </p:txBody>
        </p:sp>
      </p:grpSp>
      <p:pic>
        <p:nvPicPr>
          <p:cNvPr id="37892" name="그림 6" descr="그림 6">
            <a:extLst>
              <a:ext uri="{FF2B5EF4-FFF2-40B4-BE49-F238E27FC236}">
                <a16:creationId xmlns:a16="http://schemas.microsoft.com/office/drawing/2014/main" id="{2CF180C0-2B00-3ADB-4973-CE5E9233E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3059113"/>
            <a:ext cx="5673725" cy="6211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그림 7" descr="그림 7">
            <a:extLst>
              <a:ext uri="{FF2B5EF4-FFF2-40B4-BE49-F238E27FC236}">
                <a16:creationId xmlns:a16="http://schemas.microsoft.com/office/drawing/2014/main" id="{C10A0F2D-668F-A839-ECAB-6A072CC50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0"/>
          <a:stretch>
            <a:fillRect/>
          </a:stretch>
        </p:blipFill>
        <p:spPr bwMode="auto">
          <a:xfrm>
            <a:off x="6172200" y="3059113"/>
            <a:ext cx="5943600" cy="6211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" name="TextBox 3">
            <a:extLst>
              <a:ext uri="{FF2B5EF4-FFF2-40B4-BE49-F238E27FC236}">
                <a16:creationId xmlns:a16="http://schemas.microsoft.com/office/drawing/2014/main" id="{543C2732-C68D-4D61-8FC4-7FC9569E60C5}"/>
              </a:ext>
            </a:extLst>
          </p:cNvPr>
          <p:cNvSpPr txBox="1"/>
          <p:nvPr/>
        </p:nvSpPr>
        <p:spPr>
          <a:xfrm>
            <a:off x="2233613" y="2027238"/>
            <a:ext cx="12446000" cy="7016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40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 kern="0" dirty="0"/>
              <a:t>Area</a:t>
            </a:r>
            <a:r>
              <a:rPr kern="0" dirty="0"/>
              <a:t> 3 </a:t>
            </a:r>
            <a:r>
              <a:rPr kern="0" dirty="0" err="1"/>
              <a:t>Zonta</a:t>
            </a:r>
            <a:r>
              <a:rPr kern="0" dirty="0"/>
              <a:t> Says NO Campaign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제목 2">
            <a:extLst>
              <a:ext uri="{FF2B5EF4-FFF2-40B4-BE49-F238E27FC236}">
                <a16:creationId xmlns:a16="http://schemas.microsoft.com/office/drawing/2014/main" id="{12179897-C4AF-46E5-A32B-D18E758A72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6000" y="714375"/>
            <a:ext cx="8588375" cy="785813"/>
          </a:xfrm>
        </p:spPr>
        <p:txBody>
          <a:bodyPr>
            <a:normAutofit/>
          </a:bodyPr>
          <a:lstStyle>
            <a:lvl1pPr>
              <a:defRPr sz="4000" spc="-300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National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women’s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conference</a:t>
            </a:r>
          </a:p>
        </p:txBody>
      </p:sp>
      <p:grpSp>
        <p:nvGrpSpPr>
          <p:cNvPr id="348" name="제목 8">
            <a:extLst>
              <a:ext uri="{FF2B5EF4-FFF2-40B4-BE49-F238E27FC236}">
                <a16:creationId xmlns:a16="http://schemas.microsoft.com/office/drawing/2014/main" id="{7509ECBF-0AE2-F5A6-E3C4-1AEC950F9946}"/>
              </a:ext>
            </a:extLst>
          </p:cNvPr>
          <p:cNvGrpSpPr>
            <a:grpSpLocks/>
          </p:cNvGrpSpPr>
          <p:nvPr/>
        </p:nvGrpSpPr>
        <p:grpSpPr bwMode="auto">
          <a:xfrm>
            <a:off x="2913063" y="2060575"/>
            <a:ext cx="13244512" cy="1082675"/>
            <a:chOff x="-263518" y="-296575"/>
            <a:chExt cx="13244110" cy="1083797"/>
          </a:xfrm>
        </p:grpSpPr>
        <p:sp>
          <p:nvSpPr>
            <p:cNvPr id="41991" name="Rectangle">
              <a:extLst>
                <a:ext uri="{FF2B5EF4-FFF2-40B4-BE49-F238E27FC236}">
                  <a16:creationId xmlns:a16="http://schemas.microsoft.com/office/drawing/2014/main" id="{A8EFB57C-DBCF-2E06-4AF0-AA57F8736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980592" cy="787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1pPr>
              <a:lvl2pPr marL="742950" indent="-28575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2pPr>
              <a:lvl3pPr marL="11430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3pPr>
              <a:lvl4pPr marL="16002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4pPr>
              <a:lvl5pPr marL="20574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9pPr>
            </a:lstStyle>
            <a:p>
              <a:pPr algn="ctr" eaLnBrk="1"/>
              <a:endParaRPr lang="ko-KR" altLang="ko-KR" sz="4000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347" name="&quot;The Greater Future of Korea, Together With Women&quot;">
              <a:extLst>
                <a:ext uri="{FF2B5EF4-FFF2-40B4-BE49-F238E27FC236}">
                  <a16:creationId xmlns:a16="http://schemas.microsoft.com/office/drawing/2014/main" id="{FF14D889-5E18-408A-B33D-F318072425D6}"/>
                </a:ext>
              </a:extLst>
            </p:cNvPr>
            <p:cNvSpPr txBox="1"/>
            <p:nvPr/>
          </p:nvSpPr>
          <p:spPr>
            <a:xfrm>
              <a:off x="-263518" y="-296575"/>
              <a:ext cx="13244110" cy="6467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9" tIns="45719" rIns="45719" bIns="45719">
              <a:spAutoFit/>
            </a:bodyPr>
            <a:lstStyle>
              <a:lvl1pPr algn="ctr">
                <a:defRPr sz="4000" b="1" spc="-15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3600" kern="0" dirty="0"/>
                <a:t>"The Greater Future of Korea, Together With Women"</a:t>
              </a:r>
            </a:p>
          </p:txBody>
        </p:sp>
      </p:grpSp>
      <p:pic>
        <p:nvPicPr>
          <p:cNvPr id="349" name="그림 3" descr="그림 3">
            <a:extLst>
              <a:ext uri="{FF2B5EF4-FFF2-40B4-BE49-F238E27FC236}">
                <a16:creationId xmlns:a16="http://schemas.microsoft.com/office/drawing/2014/main" id="{7ADF9E02-609D-4BC8-B59C-3BA15A9E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9" y="3495341"/>
            <a:ext cx="8305801" cy="5493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81" y="0"/>
                </a:moveTo>
                <a:cubicBezTo>
                  <a:pt x="1066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066" y="21600"/>
                  <a:pt x="2381" y="21600"/>
                </a:cubicBezTo>
                <a:lnTo>
                  <a:pt x="19219" y="21600"/>
                </a:lnTo>
                <a:cubicBezTo>
                  <a:pt x="20534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534" y="0"/>
                  <a:pt x="19219" y="0"/>
                </a:cubicBezTo>
                <a:lnTo>
                  <a:pt x="2381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350" name="TextBox 10">
            <a:extLst>
              <a:ext uri="{FF2B5EF4-FFF2-40B4-BE49-F238E27FC236}">
                <a16:creationId xmlns:a16="http://schemas.microsoft.com/office/drawing/2014/main" id="{8A6D440A-0DF3-4554-A8C0-227C46C4054C}"/>
              </a:ext>
            </a:extLst>
          </p:cNvPr>
          <p:cNvSpPr txBox="1"/>
          <p:nvPr/>
        </p:nvSpPr>
        <p:spPr>
          <a:xfrm>
            <a:off x="10555288" y="3409950"/>
            <a:ext cx="6835775" cy="17811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rPr sz="3600" kern="0" dirty="0">
                <a:latin typeface="+mj-lt"/>
                <a:ea typeface="+mj-ea"/>
                <a:cs typeface="+mj-cs"/>
                <a:sym typeface="Helvetica"/>
              </a:rPr>
              <a:t>Participating in the National Women’s Conference to promote </a:t>
            </a:r>
            <a:r>
              <a:rPr sz="3900" b="1" kern="0" dirty="0">
                <a:solidFill>
                  <a:srgbClr val="E46C0A"/>
                </a:solidFill>
                <a:latin typeface="+mj-lt"/>
                <a:ea typeface="+mj-ea"/>
                <a:cs typeface="+mj-cs"/>
                <a:sym typeface="Helvetica"/>
              </a:rPr>
              <a:t>ZONTA’s status</a:t>
            </a:r>
          </a:p>
        </p:txBody>
      </p:sp>
      <p:pic>
        <p:nvPicPr>
          <p:cNvPr id="351" name="그림 12" descr="그림 12">
            <a:extLst>
              <a:ext uri="{FF2B5EF4-FFF2-40B4-BE49-F238E27FC236}">
                <a16:creationId xmlns:a16="http://schemas.microsoft.com/office/drawing/2014/main" id="{06DFF0E2-C866-45CF-9CFB-1BCB6827E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391" y="5529703"/>
            <a:ext cx="6324601" cy="3458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9" y="0"/>
                </a:moveTo>
                <a:cubicBezTo>
                  <a:pt x="882" y="0"/>
                  <a:pt x="0" y="1613"/>
                  <a:pt x="0" y="3601"/>
                </a:cubicBezTo>
                <a:lnTo>
                  <a:pt x="0" y="17999"/>
                </a:lnTo>
                <a:cubicBezTo>
                  <a:pt x="0" y="19987"/>
                  <a:pt x="882" y="21600"/>
                  <a:pt x="1969" y="21600"/>
                </a:cubicBezTo>
                <a:lnTo>
                  <a:pt x="19631" y="21600"/>
                </a:lnTo>
                <a:cubicBezTo>
                  <a:pt x="20718" y="21600"/>
                  <a:pt x="21600" y="19987"/>
                  <a:pt x="21600" y="17999"/>
                </a:cubicBezTo>
                <a:lnTo>
                  <a:pt x="21600" y="3601"/>
                </a:lnTo>
                <a:cubicBezTo>
                  <a:pt x="21600" y="1613"/>
                  <a:pt x="20718" y="0"/>
                  <a:pt x="19631" y="0"/>
                </a:cubicBezTo>
                <a:lnTo>
                  <a:pt x="1969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제목 2">
            <a:extLst>
              <a:ext uri="{FF2B5EF4-FFF2-40B4-BE49-F238E27FC236}">
                <a16:creationId xmlns:a16="http://schemas.microsoft.com/office/drawing/2014/main" id="{56836CB1-D4CF-4F2C-9CFE-EBA67AB4C5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0488" y="663575"/>
            <a:ext cx="8299450" cy="685800"/>
          </a:xfrm>
        </p:spPr>
        <p:txBody>
          <a:bodyPr>
            <a:noAutofit/>
          </a:bodyPr>
          <a:lstStyle>
            <a:lvl1pPr defTabSz="905255">
              <a:defRPr sz="3959" spc="-297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national women’s conference</a:t>
            </a:r>
          </a:p>
        </p:txBody>
      </p:sp>
      <p:pic>
        <p:nvPicPr>
          <p:cNvPr id="354" name="그림 4" descr="그림 4">
            <a:extLst>
              <a:ext uri="{FF2B5EF4-FFF2-40B4-BE49-F238E27FC236}">
                <a16:creationId xmlns:a16="http://schemas.microsoft.com/office/drawing/2014/main" id="{8F282A38-097B-4CDE-9A1B-42395801AE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50" t="14290" r="5359" b="9178"/>
          <a:stretch>
            <a:fillRect/>
          </a:stretch>
        </p:blipFill>
        <p:spPr>
          <a:xfrm>
            <a:off x="809908" y="3105151"/>
            <a:ext cx="7868841" cy="5953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35" y="0"/>
                </a:moveTo>
                <a:cubicBezTo>
                  <a:pt x="1135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135" y="21600"/>
                  <a:pt x="2535" y="21600"/>
                </a:cubicBezTo>
                <a:lnTo>
                  <a:pt x="19065" y="21600"/>
                </a:lnTo>
                <a:cubicBezTo>
                  <a:pt x="2046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465" y="0"/>
                  <a:pt x="19065" y="0"/>
                </a:cubicBezTo>
                <a:lnTo>
                  <a:pt x="2535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355" name="그림 11" descr="그림 11">
            <a:extLst>
              <a:ext uri="{FF2B5EF4-FFF2-40B4-BE49-F238E27FC236}">
                <a16:creationId xmlns:a16="http://schemas.microsoft.com/office/drawing/2014/main" id="{CEEA807B-F2BC-46DA-994F-821ECFC080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" t="15180" r="3889" b="27040"/>
          <a:stretch>
            <a:fillRect/>
          </a:stretch>
        </p:blipFill>
        <p:spPr>
          <a:xfrm>
            <a:off x="9397305" y="3105151"/>
            <a:ext cx="8134351" cy="5942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43" y="0"/>
                </a:moveTo>
                <a:cubicBezTo>
                  <a:pt x="1093" y="0"/>
                  <a:pt x="0" y="1611"/>
                  <a:pt x="0" y="3599"/>
                </a:cubicBezTo>
                <a:lnTo>
                  <a:pt x="0" y="18001"/>
                </a:lnTo>
                <a:cubicBezTo>
                  <a:pt x="0" y="19989"/>
                  <a:pt x="1093" y="21600"/>
                  <a:pt x="2443" y="21600"/>
                </a:cubicBezTo>
                <a:lnTo>
                  <a:pt x="19156" y="21600"/>
                </a:lnTo>
                <a:cubicBezTo>
                  <a:pt x="20505" y="21600"/>
                  <a:pt x="21600" y="19989"/>
                  <a:pt x="21600" y="18001"/>
                </a:cubicBezTo>
                <a:lnTo>
                  <a:pt x="21600" y="3599"/>
                </a:lnTo>
                <a:cubicBezTo>
                  <a:pt x="21600" y="1611"/>
                  <a:pt x="20505" y="0"/>
                  <a:pt x="19156" y="0"/>
                </a:cubicBezTo>
                <a:lnTo>
                  <a:pt x="2443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356" name="TextBox 5">
            <a:extLst>
              <a:ext uri="{FF2B5EF4-FFF2-40B4-BE49-F238E27FC236}">
                <a16:creationId xmlns:a16="http://schemas.microsoft.com/office/drawing/2014/main" id="{720CA78C-293D-437E-A004-3441E5A9A231}"/>
              </a:ext>
            </a:extLst>
          </p:cNvPr>
          <p:cNvSpPr txBox="1"/>
          <p:nvPr/>
        </p:nvSpPr>
        <p:spPr>
          <a:xfrm>
            <a:off x="1123950" y="2116138"/>
            <a:ext cx="8326438" cy="6365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36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/>
              <a:t>The Role of Women in Modern Society</a:t>
            </a:r>
          </a:p>
        </p:txBody>
      </p:sp>
      <p:sp>
        <p:nvSpPr>
          <p:cNvPr id="357" name="TextBox 6">
            <a:extLst>
              <a:ext uri="{FF2B5EF4-FFF2-40B4-BE49-F238E27FC236}">
                <a16:creationId xmlns:a16="http://schemas.microsoft.com/office/drawing/2014/main" id="{8C81164C-9E8D-4A94-AB03-48E227E9B671}"/>
              </a:ext>
            </a:extLst>
          </p:cNvPr>
          <p:cNvSpPr txBox="1"/>
          <p:nvPr/>
        </p:nvSpPr>
        <p:spPr>
          <a:xfrm>
            <a:off x="9693275" y="2116138"/>
            <a:ext cx="7542213" cy="6365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36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/>
              <a:t>Daegu Club II (Lee In </a:t>
            </a:r>
            <a:r>
              <a:rPr kern="0" dirty="0" err="1"/>
              <a:t>Seon</a:t>
            </a:r>
            <a:r>
              <a:rPr kern="0" dirty="0"/>
              <a:t> </a:t>
            </a:r>
            <a:r>
              <a:rPr kern="0" dirty="0" err="1"/>
              <a:t>Zontian</a:t>
            </a:r>
            <a:r>
              <a:rPr kern="0" dirty="0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  <p:bldP spid="3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제목 2">
            <a:extLst>
              <a:ext uri="{FF2B5EF4-FFF2-40B4-BE49-F238E27FC236}">
                <a16:creationId xmlns:a16="http://schemas.microsoft.com/office/drawing/2014/main" id="{3F029DE7-777F-4085-AAFF-B5A2121DFE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35488" y="687388"/>
            <a:ext cx="9577387" cy="866775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4000" spc="-200">
                <a:solidFill>
                  <a:srgbClr val="003399"/>
                </a:solidFill>
              </a:defRPr>
            </a:pPr>
            <a:r>
              <a:rPr sz="4000" spc="-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New membership strategy </a:t>
            </a:r>
            <a:r>
              <a:rPr sz="3600" spc="-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(1)</a:t>
            </a:r>
          </a:p>
        </p:txBody>
      </p:sp>
      <p:sp>
        <p:nvSpPr>
          <p:cNvPr id="181" name="TextBox 11">
            <a:extLst>
              <a:ext uri="{FF2B5EF4-FFF2-40B4-BE49-F238E27FC236}">
                <a16:creationId xmlns:a16="http://schemas.microsoft.com/office/drawing/2014/main" id="{0CFEC630-65D7-E0C7-C384-5A7C9A203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360863"/>
            <a:ext cx="7974012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marL="571500" indent="-5715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ko-KR" altLang="ko-KR" sz="360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2 or more new members</a:t>
            </a:r>
            <a:endParaRPr lang="en-US" altLang="ko-KR" sz="36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ko-KR" altLang="ko-KR" sz="16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ko-KR" altLang="ko-KR" sz="360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Awarded to those who have been maintained for more than 2 years</a:t>
            </a:r>
          </a:p>
          <a:p>
            <a:pPr eaLnBrk="1">
              <a:lnSpc>
                <a:spcPct val="150000"/>
              </a:lnSpc>
            </a:pPr>
            <a:r>
              <a:rPr lang="ko-KR" altLang="ko-KR" sz="360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 </a:t>
            </a:r>
            <a:r>
              <a:rPr lang="en-US" altLang="ko-KR" sz="360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</a:t>
            </a:r>
            <a:r>
              <a:rPr lang="ko-KR" altLang="ko-KR" sz="360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(12 recipients)</a:t>
            </a:r>
          </a:p>
        </p:txBody>
      </p:sp>
      <p:pic>
        <p:nvPicPr>
          <p:cNvPr id="182" name="그림 13" descr="그림 13">
            <a:extLst>
              <a:ext uri="{FF2B5EF4-FFF2-40B4-BE49-F238E27FC236}">
                <a16:creationId xmlns:a16="http://schemas.microsoft.com/office/drawing/2014/main" id="{40DE0AC7-D393-4CAF-8918-EF0B99E62F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0" t="5120" r="1719" b="19559"/>
          <a:stretch>
            <a:fillRect/>
          </a:stretch>
        </p:blipFill>
        <p:spPr>
          <a:xfrm>
            <a:off x="9442450" y="3211513"/>
            <a:ext cx="8159750" cy="5843587"/>
          </a:xfrm>
          <a:prstGeom prst="rect">
            <a:avLst/>
          </a:prstGeom>
          <a:ln w="88900">
            <a:solidFill>
              <a:srgbClr val="FFFFFF"/>
            </a:solidFill>
            <a:miter/>
          </a:ln>
          <a:effectLst>
            <a:outerShdw blurRad="50800" dist="180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183" name="TextBox 2">
            <a:extLst>
              <a:ext uri="{FF2B5EF4-FFF2-40B4-BE49-F238E27FC236}">
                <a16:creationId xmlns:a16="http://schemas.microsoft.com/office/drawing/2014/main" id="{B6A13E40-257B-458F-BA39-FEFEB9A9A0DB}"/>
              </a:ext>
            </a:extLst>
          </p:cNvPr>
          <p:cNvSpPr txBox="1"/>
          <p:nvPr/>
        </p:nvSpPr>
        <p:spPr>
          <a:xfrm>
            <a:off x="2444750" y="2052638"/>
            <a:ext cx="10888663" cy="64770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36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 err="1"/>
              <a:t>Zontian</a:t>
            </a:r>
            <a:r>
              <a:rPr kern="0" dirty="0"/>
              <a:t> Award for contributing to securing members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  <p:bldP spid="1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제목 1">
            <a:extLst>
              <a:ext uri="{FF2B5EF4-FFF2-40B4-BE49-F238E27FC236}">
                <a16:creationId xmlns:a16="http://schemas.microsoft.com/office/drawing/2014/main" id="{9EDCAAB4-C134-40F3-89B8-5F97DC8282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91088" y="774700"/>
            <a:ext cx="8558212" cy="646113"/>
          </a:xfrm>
        </p:spPr>
        <p:txBody>
          <a:bodyPr>
            <a:noAutofit/>
          </a:bodyPr>
          <a:lstStyle/>
          <a:p>
            <a:pPr defTabSz="841247" eaLnBrk="1" fontAlgn="auto" hangingPunct="1">
              <a:spcBef>
                <a:spcPts val="0"/>
              </a:spcBef>
              <a:spcAft>
                <a:spcPts val="0"/>
              </a:spcAft>
              <a:defRPr sz="3680" spc="-184">
                <a:solidFill>
                  <a:srgbClr val="003399"/>
                </a:solidFill>
              </a:defRPr>
            </a:pPr>
            <a:r>
              <a:rPr sz="4000" spc="-184" dirty="0">
                <a:solidFill>
                  <a:srgbClr val="003399"/>
                </a:solidFill>
                <a:latin typeface="+mj-lt"/>
              </a:rPr>
              <a:t>New membership strategy </a:t>
            </a:r>
            <a:r>
              <a:rPr sz="4000" spc="-183" dirty="0">
                <a:solidFill>
                  <a:srgbClr val="003399"/>
                </a:solidFill>
                <a:latin typeface="+mj-lt"/>
              </a:rPr>
              <a:t>(2) </a:t>
            </a:r>
          </a:p>
        </p:txBody>
      </p:sp>
      <p:sp>
        <p:nvSpPr>
          <p:cNvPr id="186" name="TextBox 8">
            <a:extLst>
              <a:ext uri="{FF2B5EF4-FFF2-40B4-BE49-F238E27FC236}">
                <a16:creationId xmlns:a16="http://schemas.microsoft.com/office/drawing/2014/main" id="{760E25EE-EA55-ED78-0BBE-62069CCBE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213" y="8666163"/>
            <a:ext cx="4081462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/>
            <a:r>
              <a:rPr lang="ko-KR" altLang="ko-KR" sz="4300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       </a:t>
            </a:r>
          </a:p>
        </p:txBody>
      </p:sp>
      <p:sp>
        <p:nvSpPr>
          <p:cNvPr id="187" name="TextBox 9">
            <a:extLst>
              <a:ext uri="{FF2B5EF4-FFF2-40B4-BE49-F238E27FC236}">
                <a16:creationId xmlns:a16="http://schemas.microsoft.com/office/drawing/2014/main" id="{E1ED88FF-4C82-43DF-83D5-1D2D4F487FCA}"/>
              </a:ext>
            </a:extLst>
          </p:cNvPr>
          <p:cNvSpPr txBox="1"/>
          <p:nvPr/>
        </p:nvSpPr>
        <p:spPr>
          <a:xfrm>
            <a:off x="2147888" y="1963738"/>
            <a:ext cx="13358812" cy="64611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36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/>
              <a:t>Inviting prospective members to district and regional conventions</a:t>
            </a:r>
          </a:p>
        </p:txBody>
      </p:sp>
      <p:sp>
        <p:nvSpPr>
          <p:cNvPr id="192" name="TextBox 12">
            <a:extLst>
              <a:ext uri="{FF2B5EF4-FFF2-40B4-BE49-F238E27FC236}">
                <a16:creationId xmlns:a16="http://schemas.microsoft.com/office/drawing/2014/main" id="{49FB0C95-E4A0-1ECA-0CEE-1EEDEEB09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763" y="9293225"/>
            <a:ext cx="408146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/>
            <a:r>
              <a:rPr lang="ko-KR" altLang="ko-KR" sz="4300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       </a:t>
            </a:r>
          </a:p>
        </p:txBody>
      </p:sp>
      <p:sp>
        <p:nvSpPr>
          <p:cNvPr id="193" name="TextBox 15">
            <a:extLst>
              <a:ext uri="{FF2B5EF4-FFF2-40B4-BE49-F238E27FC236}">
                <a16:creationId xmlns:a16="http://schemas.microsoft.com/office/drawing/2014/main" id="{62DFDBB4-1DFD-5A38-3821-E252C476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5" y="7880350"/>
            <a:ext cx="44100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1pPr>
            <a:lvl2pPr marL="742950" indent="-28575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2pPr>
            <a:lvl3pPr marL="11430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3pPr>
            <a:lvl4pPr marL="16002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4pPr>
            <a:lvl5pPr marL="2057400" indent="-228600"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sym typeface="Calibri" panose="020F0502020204030204" pitchFamily="34" charset="0"/>
              </a:defRPr>
            </a:lvl9pPr>
          </a:lstStyle>
          <a:p>
            <a:pPr eaLnBrk="1"/>
            <a:r>
              <a:rPr lang="ko-KR" altLang="ko-KR" sz="4300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       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1FA275B-05DF-9D9A-BB5F-A26AFD81C2B2}"/>
              </a:ext>
            </a:extLst>
          </p:cNvPr>
          <p:cNvGrpSpPr>
            <a:grpSpLocks/>
          </p:cNvGrpSpPr>
          <p:nvPr/>
        </p:nvGrpSpPr>
        <p:grpSpPr bwMode="auto">
          <a:xfrm>
            <a:off x="10937875" y="2876550"/>
            <a:ext cx="6800850" cy="6238875"/>
            <a:chOff x="10937875" y="2876550"/>
            <a:chExt cx="6800850" cy="6238875"/>
          </a:xfrm>
        </p:grpSpPr>
        <p:grpSp>
          <p:nvGrpSpPr>
            <p:cNvPr id="18446" name="_x662325264">
              <a:extLst>
                <a:ext uri="{FF2B5EF4-FFF2-40B4-BE49-F238E27FC236}">
                  <a16:creationId xmlns:a16="http://schemas.microsoft.com/office/drawing/2014/main" id="{36796EEA-A386-0C2E-3BB6-741D84CD7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37875" y="3708400"/>
              <a:ext cx="6800850" cy="5407025"/>
              <a:chOff x="0" y="0"/>
              <a:chExt cx="6480000" cy="4679999"/>
            </a:xfrm>
          </p:grpSpPr>
          <p:sp>
            <p:nvSpPr>
              <p:cNvPr id="18448" name="Shape">
                <a:extLst>
                  <a:ext uri="{FF2B5EF4-FFF2-40B4-BE49-F238E27FC236}">
                    <a16:creationId xmlns:a16="http://schemas.microsoft.com/office/drawing/2014/main" id="{E3B07ADC-225D-D10E-267D-53CDDFDE0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-1"/>
                <a:ext cx="6480001" cy="4680001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000" y="0"/>
                    </a:lnTo>
                    <a:lnTo>
                      <a:pt x="21600" y="3600"/>
                    </a:lnTo>
                    <a:lnTo>
                      <a:pt x="21600" y="21600"/>
                    </a:lnTo>
                    <a:lnTo>
                      <a:pt x="2600" y="21600"/>
                    </a:lnTo>
                    <a:lnTo>
                      <a:pt x="0" y="1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5719" tIns="45719" rIns="45719" bIns="45719" anchor="ctr"/>
              <a:lstStyle/>
              <a:p>
                <a:endParaRPr lang="ja-JP" altLang="en-US"/>
              </a:p>
            </p:txBody>
          </p:sp>
          <p:pic>
            <p:nvPicPr>
              <p:cNvPr id="189" name="image5.png" descr="image5.png">
                <a:extLst>
                  <a:ext uri="{FF2B5EF4-FFF2-40B4-BE49-F238E27FC236}">
                    <a16:creationId xmlns:a16="http://schemas.microsoft.com/office/drawing/2014/main" id="{C6C109AE-D0CF-4570-85B1-C696037DC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25260"/>
              <a:stretch>
                <a:fillRect/>
              </a:stretch>
            </p:blipFill>
            <p:spPr>
              <a:xfrm>
                <a:off x="0" y="0"/>
                <a:ext cx="6480001" cy="4679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8001"/>
                    </a:lnTo>
                    <a:lnTo>
                      <a:pt x="2599" y="21600"/>
                    </a:lnTo>
                    <a:lnTo>
                      <a:pt x="21600" y="21600"/>
                    </a:lnTo>
                    <a:lnTo>
                      <a:pt x="21600" y="3599"/>
                    </a:lnTo>
                    <a:lnTo>
                      <a:pt x="1899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88900" rotWithShape="0">
                  <a:srgbClr val="000000">
                    <a:alpha val="45000"/>
                  </a:srgbClr>
                </a:outerShdw>
              </a:effectLst>
            </p:spPr>
          </p:pic>
        </p:grpSp>
        <p:sp>
          <p:nvSpPr>
            <p:cNvPr id="194" name="TextBox 16">
              <a:extLst>
                <a:ext uri="{FF2B5EF4-FFF2-40B4-BE49-F238E27FC236}">
                  <a16:creationId xmlns:a16="http://schemas.microsoft.com/office/drawing/2014/main" id="{08CB2E1D-2049-4227-B49D-BE077D7EFA30}"/>
                </a:ext>
              </a:extLst>
            </p:cNvPr>
            <p:cNvSpPr txBox="1"/>
            <p:nvPr/>
          </p:nvSpPr>
          <p:spPr>
            <a:xfrm>
              <a:off x="11758613" y="2876550"/>
              <a:ext cx="5122862" cy="561975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3100" b="1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3100" b="1" kern="0" dirty="0">
                  <a:latin typeface="+mj-lt"/>
                  <a:ea typeface="+mj-ea"/>
                  <a:cs typeface="+mj-cs"/>
                  <a:sym typeface="Helvetica"/>
                </a:rPr>
                <a:t>&lt;2024 Area Convention</a:t>
              </a:r>
              <a:r>
                <a:rPr sz="2700" b="1" kern="0" dirty="0">
                  <a:latin typeface="+mj-lt"/>
                  <a:ea typeface="+mj-ea"/>
                  <a:cs typeface="+mj-cs"/>
                  <a:sym typeface="Helvetica"/>
                </a:rPr>
                <a:t>&gt;       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7704A3D1-0BD7-F8AC-54C3-923158ADF9EC}"/>
              </a:ext>
            </a:extLst>
          </p:cNvPr>
          <p:cNvGrpSpPr>
            <a:grpSpLocks/>
          </p:cNvGrpSpPr>
          <p:nvPr/>
        </p:nvGrpSpPr>
        <p:grpSpPr bwMode="auto">
          <a:xfrm>
            <a:off x="549275" y="2746375"/>
            <a:ext cx="8840788" cy="6369050"/>
            <a:chOff x="549275" y="2746375"/>
            <a:chExt cx="8840788" cy="6369050"/>
          </a:xfrm>
        </p:grpSpPr>
        <p:sp>
          <p:nvSpPr>
            <p:cNvPr id="191" name="텍스트 개체 틀 1">
              <a:extLst>
                <a:ext uri="{FF2B5EF4-FFF2-40B4-BE49-F238E27FC236}">
                  <a16:creationId xmlns:a16="http://schemas.microsoft.com/office/drawing/2014/main" id="{99682BCE-D576-4115-AA2F-3B77D0867A36}"/>
                </a:ext>
              </a:extLst>
            </p:cNvPr>
            <p:cNvSpPr txBox="1"/>
            <p:nvPr/>
          </p:nvSpPr>
          <p:spPr>
            <a:xfrm>
              <a:off x="2919413" y="2746375"/>
              <a:ext cx="6470650" cy="56991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>
              <a:spAutoFit/>
            </a:bodyPr>
            <a:lstStyle/>
            <a:p>
              <a:pPr eaLnBrk="1" fontAlgn="auto">
                <a:spcBef>
                  <a:spcPts val="700"/>
                </a:spcBef>
                <a:spcAft>
                  <a:spcPts val="0"/>
                </a:spcAft>
                <a:defRPr sz="3100" b="1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3100" b="1" kern="0" dirty="0">
                  <a:latin typeface="+mj-lt"/>
                  <a:ea typeface="+mj-ea"/>
                  <a:cs typeface="+mj-cs"/>
                  <a:sym typeface="Helvetica"/>
                </a:rPr>
                <a:t>&lt;2023 District Convention&gt;</a:t>
              </a:r>
            </a:p>
          </p:txBody>
        </p:sp>
        <p:grpSp>
          <p:nvGrpSpPr>
            <p:cNvPr id="18443" name="Picture 1">
              <a:extLst>
                <a:ext uri="{FF2B5EF4-FFF2-40B4-BE49-F238E27FC236}">
                  <a16:creationId xmlns:a16="http://schemas.microsoft.com/office/drawing/2014/main" id="{BA7C99A3-40A6-84CB-2869-57A7D98F8E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275" y="3708400"/>
              <a:ext cx="7208838" cy="5407025"/>
              <a:chOff x="0" y="0"/>
              <a:chExt cx="6341391" cy="4958653"/>
            </a:xfrm>
          </p:grpSpPr>
          <p:sp>
            <p:nvSpPr>
              <p:cNvPr id="18444" name="Shape">
                <a:extLst>
                  <a:ext uri="{FF2B5EF4-FFF2-40B4-BE49-F238E27FC236}">
                    <a16:creationId xmlns:a16="http://schemas.microsoft.com/office/drawing/2014/main" id="{787C783F-8552-0B0A-87FF-42A8D5F41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6341393" cy="4958654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8785" y="0"/>
                    </a:lnTo>
                    <a:lnTo>
                      <a:pt x="21600" y="3600"/>
                    </a:lnTo>
                    <a:lnTo>
                      <a:pt x="21600" y="21600"/>
                    </a:lnTo>
                    <a:lnTo>
                      <a:pt x="2815" y="21600"/>
                    </a:lnTo>
                    <a:lnTo>
                      <a:pt x="0" y="1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5719" tIns="45719" rIns="45719" bIns="45719" anchor="ctr"/>
              <a:lstStyle/>
              <a:p>
                <a:endParaRPr lang="ja-JP" altLang="en-US"/>
              </a:p>
            </p:txBody>
          </p:sp>
          <p:pic>
            <p:nvPicPr>
              <p:cNvPr id="196" name="image6.png" descr="image6.png">
                <a:extLst>
                  <a:ext uri="{FF2B5EF4-FFF2-40B4-BE49-F238E27FC236}">
                    <a16:creationId xmlns:a16="http://schemas.microsoft.com/office/drawing/2014/main" id="{937A905A-3E8C-4F1C-9822-9CB23AC9A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1" b="1"/>
              <a:stretch>
                <a:fillRect/>
              </a:stretch>
            </p:blipFill>
            <p:spPr>
              <a:xfrm>
                <a:off x="0" y="0"/>
                <a:ext cx="6341269" cy="4958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8001"/>
                    </a:lnTo>
                    <a:lnTo>
                      <a:pt x="2815" y="21600"/>
                    </a:lnTo>
                    <a:lnTo>
                      <a:pt x="21600" y="21600"/>
                    </a:lnTo>
                    <a:lnTo>
                      <a:pt x="21600" y="3599"/>
                    </a:lnTo>
                    <a:lnTo>
                      <a:pt x="1878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88900" cap="sq">
                <a:solidFill>
                  <a:srgbClr val="FFFFFF"/>
                </a:solidFill>
                <a:prstDash val="solid"/>
                <a:miter lim="800000"/>
              </a:ln>
              <a:effectLst>
                <a:outerShdw blurRad="88900" rotWithShape="0">
                  <a:srgbClr val="000000">
                    <a:alpha val="45000"/>
                  </a:srgbClr>
                </a:outerShdw>
              </a:effectLst>
            </p:spPr>
          </p:pic>
        </p:grpSp>
      </p:grpSp>
      <p:pic>
        <p:nvPicPr>
          <p:cNvPr id="198" name="그림 7" descr="그림 7">
            <a:extLst>
              <a:ext uri="{FF2B5EF4-FFF2-40B4-BE49-F238E27FC236}">
                <a16:creationId xmlns:a16="http://schemas.microsoft.com/office/drawing/2014/main" id="{461A5AC6-F6D9-4331-8F92-1F27AED1C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593" y="4338701"/>
            <a:ext cx="5230797" cy="4630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799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90500" cap="rnd">
            <a:solidFill>
              <a:srgbClr val="C8C6BD"/>
            </a:solidFill>
          </a:ln>
          <a:effectLst>
            <a:outerShdw blurRad="127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 advAuto="0"/>
      <p:bldP spid="187" grpId="0" animBg="1"/>
      <p:bldP spid="192" grpId="0" animBg="1" advAuto="0"/>
      <p:bldP spid="19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제목 2">
            <a:extLst>
              <a:ext uri="{FF2B5EF4-FFF2-40B4-BE49-F238E27FC236}">
                <a16:creationId xmlns:a16="http://schemas.microsoft.com/office/drawing/2014/main" id="{F9E51D3D-FDD4-411B-BB10-12CDEF443A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30775" y="698500"/>
            <a:ext cx="8339138" cy="785813"/>
          </a:xfrm>
        </p:spPr>
        <p:txBody>
          <a:bodyPr>
            <a:normAutofit/>
          </a:bodyPr>
          <a:lstStyle/>
          <a:p>
            <a:pPr defTabSz="896111" eaLnBrk="1" fontAlgn="auto" hangingPunct="1">
              <a:spcBef>
                <a:spcPts val="0"/>
              </a:spcBef>
              <a:spcAft>
                <a:spcPts val="0"/>
              </a:spcAft>
              <a:defRPr sz="3920" spc="-196">
                <a:solidFill>
                  <a:srgbClr val="003399"/>
                </a:solidFill>
              </a:defRPr>
            </a:pPr>
            <a:r>
              <a:rPr sz="4000" spc="-196" dirty="0">
                <a:solidFill>
                  <a:srgbClr val="003399"/>
                </a:solidFill>
                <a:latin typeface="+mj-lt"/>
              </a:rPr>
              <a:t>New membership strategy </a:t>
            </a:r>
            <a:r>
              <a:rPr sz="4000" spc="-195" dirty="0">
                <a:solidFill>
                  <a:srgbClr val="1F497D"/>
                </a:solidFill>
                <a:latin typeface="+mj-lt"/>
              </a:rPr>
              <a:t>(3)</a:t>
            </a:r>
            <a:r>
              <a:rPr sz="4000" spc="-196" dirty="0">
                <a:solidFill>
                  <a:srgbClr val="003399"/>
                </a:solidFill>
                <a:latin typeface="+mj-lt"/>
              </a:rPr>
              <a:t> </a:t>
            </a:r>
          </a:p>
        </p:txBody>
      </p:sp>
      <p:sp>
        <p:nvSpPr>
          <p:cNvPr id="201" name="제목 8">
            <a:extLst>
              <a:ext uri="{FF2B5EF4-FFF2-40B4-BE49-F238E27FC236}">
                <a16:creationId xmlns:a16="http://schemas.microsoft.com/office/drawing/2014/main" id="{CEA940CB-3667-42CB-B23A-B9DC4F16E2F8}"/>
              </a:ext>
            </a:extLst>
          </p:cNvPr>
          <p:cNvSpPr txBox="1"/>
          <p:nvPr/>
        </p:nvSpPr>
        <p:spPr>
          <a:xfrm>
            <a:off x="1700213" y="1960563"/>
            <a:ext cx="9845675" cy="6381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36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/>
              <a:t>Active media promotion of all </a:t>
            </a:r>
            <a:r>
              <a:rPr kern="0" dirty="0" err="1"/>
              <a:t>Zonta</a:t>
            </a:r>
            <a:r>
              <a:rPr kern="0" dirty="0"/>
              <a:t> activities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06B2D2B-8C44-70D5-E15C-EB89A7A4B7A6}"/>
              </a:ext>
            </a:extLst>
          </p:cNvPr>
          <p:cNvGrpSpPr>
            <a:grpSpLocks/>
          </p:cNvGrpSpPr>
          <p:nvPr/>
        </p:nvGrpSpPr>
        <p:grpSpPr bwMode="auto">
          <a:xfrm>
            <a:off x="6243638" y="3017838"/>
            <a:ext cx="5767387" cy="6219825"/>
            <a:chOff x="6243638" y="3017838"/>
            <a:chExt cx="5767387" cy="6219825"/>
          </a:xfrm>
        </p:grpSpPr>
        <p:sp>
          <p:nvSpPr>
            <p:cNvPr id="203" name="텍스트 개체 틀 1">
              <a:extLst>
                <a:ext uri="{FF2B5EF4-FFF2-40B4-BE49-F238E27FC236}">
                  <a16:creationId xmlns:a16="http://schemas.microsoft.com/office/drawing/2014/main" id="{DFE8E5BE-BC98-4F03-938D-292D38F3A8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3638" y="3017838"/>
              <a:ext cx="5767387" cy="569912"/>
            </a:xfrm>
            <a:prstGeom prst="rect">
              <a:avLst/>
            </a:prstGeom>
            <a:noFill/>
            <a:ln>
              <a:noFill/>
            </a:ln>
          </p:spPr>
          <p:txBody>
            <a:bodyPr lIns="45719" rIns="45719" anchor="b">
              <a:spAutoFit/>
            </a:bodyPr>
            <a:lstStyle/>
            <a:p>
              <a:pPr algn="ctr" eaLnBrk="1">
                <a:spcBef>
                  <a:spcPts val="700"/>
                </a:spcBef>
                <a:defRPr/>
              </a:pPr>
              <a:r>
                <a:rPr lang="ko-KR" altLang="ko-KR" sz="3100" b="1" dirty="0">
                  <a:latin typeface="+mj-ea"/>
                  <a:ea typeface="+mj-ea"/>
                  <a:cs typeface="Helvetica" panose="020B0604020202020204" pitchFamily="34" charset="0"/>
                  <a:sym typeface="Helvetica" panose="020B0604020202020204" pitchFamily="34" charset="0"/>
                </a:rPr>
                <a:t>&lt;</a:t>
              </a:r>
              <a:r>
                <a:rPr lang="ko-KR" altLang="ko-KR" sz="3100" b="1" dirty="0" err="1">
                  <a:latin typeface="+mj-ea"/>
                  <a:ea typeface="+mj-ea"/>
                  <a:cs typeface="Helvetica" panose="020B0604020202020204" pitchFamily="34" charset="0"/>
                  <a:sym typeface="Helvetica" panose="020B0604020202020204" pitchFamily="34" charset="0"/>
                </a:rPr>
                <a:t>Embracing</a:t>
              </a:r>
              <a:r>
                <a:rPr lang="ko-KR" altLang="ko-KR" sz="3100" b="1" dirty="0">
                  <a:latin typeface="+mj-ea"/>
                  <a:ea typeface="+mj-ea"/>
                  <a:cs typeface="Helvetica" panose="020B0604020202020204" pitchFamily="34" charset="0"/>
                  <a:sym typeface="Helvetica" panose="020B0604020202020204" pitchFamily="34" charset="0"/>
                </a:rPr>
                <a:t> </a:t>
              </a:r>
              <a:r>
                <a:rPr lang="ko-KR" altLang="ko-KR" sz="3100" b="1" dirty="0" err="1">
                  <a:latin typeface="+mj-ea"/>
                  <a:ea typeface="+mj-ea"/>
                  <a:cs typeface="Helvetica" panose="020B0604020202020204" pitchFamily="34" charset="0"/>
                  <a:sym typeface="Helvetica" panose="020B0604020202020204" pitchFamily="34" charset="0"/>
                </a:rPr>
                <a:t>a</a:t>
              </a:r>
              <a:r>
                <a:rPr lang="ko-KR" altLang="ko-KR" sz="3100" b="1" dirty="0">
                  <a:latin typeface="+mj-ea"/>
                  <a:ea typeface="+mj-ea"/>
                  <a:cs typeface="Helvetica" panose="020B0604020202020204" pitchFamily="34" charset="0"/>
                  <a:sym typeface="Helvetica" panose="020B0604020202020204" pitchFamily="34" charset="0"/>
                </a:rPr>
                <a:t> </a:t>
              </a:r>
              <a:r>
                <a:rPr lang="ko-KR" altLang="ko-KR" sz="3100" b="1" dirty="0" err="1">
                  <a:latin typeface="+mj-ea"/>
                  <a:ea typeface="+mj-ea"/>
                  <a:cs typeface="Helvetica" panose="020B0604020202020204" pitchFamily="34" charset="0"/>
                  <a:sym typeface="Helvetica" panose="020B0604020202020204" pitchFamily="34" charset="0"/>
                </a:rPr>
                <a:t>Green</a:t>
              </a:r>
              <a:r>
                <a:rPr lang="ko-KR" altLang="ko-KR" sz="3100" b="1" dirty="0">
                  <a:latin typeface="+mj-ea"/>
                  <a:ea typeface="+mj-ea"/>
                  <a:cs typeface="Helvetica" panose="020B0604020202020204" pitchFamily="34" charset="0"/>
                  <a:sym typeface="Helvetica" panose="020B0604020202020204" pitchFamily="34" charset="0"/>
                </a:rPr>
                <a:t> </a:t>
              </a:r>
              <a:r>
                <a:rPr lang="ko-KR" altLang="ko-KR" sz="3100" b="1" dirty="0" err="1">
                  <a:latin typeface="+mj-ea"/>
                  <a:ea typeface="+mj-ea"/>
                  <a:cs typeface="Helvetica" panose="020B0604020202020204" pitchFamily="34" charset="0"/>
                  <a:sym typeface="Helvetica" panose="020B0604020202020204" pitchFamily="34" charset="0"/>
                </a:rPr>
                <a:t>Earth</a:t>
              </a:r>
              <a:r>
                <a:rPr lang="ko-KR" altLang="ko-KR" sz="3100" b="1" dirty="0">
                  <a:latin typeface="+mj-ea"/>
                  <a:ea typeface="+mj-ea"/>
                  <a:cs typeface="Helvetica" panose="020B0604020202020204" pitchFamily="34" charset="0"/>
                  <a:sym typeface="Helvetica" panose="020B0604020202020204" pitchFamily="34" charset="0"/>
                </a:rPr>
                <a:t>&gt;</a:t>
              </a:r>
            </a:p>
          </p:txBody>
        </p:sp>
        <p:pic>
          <p:nvPicPr>
            <p:cNvPr id="19468" name="그림 3" descr="그림 3">
              <a:extLst>
                <a:ext uri="{FF2B5EF4-FFF2-40B4-BE49-F238E27FC236}">
                  <a16:creationId xmlns:a16="http://schemas.microsoft.com/office/drawing/2014/main" id="{050EFBD9-A5CF-9FC9-62C4-F2E186C23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25" y="4117975"/>
              <a:ext cx="4572000" cy="51196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8B37DA9E-99CC-90FF-B08D-57FD1F4C08FB}"/>
              </a:ext>
            </a:extLst>
          </p:cNvPr>
          <p:cNvGrpSpPr>
            <a:grpSpLocks/>
          </p:cNvGrpSpPr>
          <p:nvPr/>
        </p:nvGrpSpPr>
        <p:grpSpPr bwMode="auto">
          <a:xfrm>
            <a:off x="12144375" y="3027363"/>
            <a:ext cx="5143500" cy="6210300"/>
            <a:chOff x="12144375" y="3027363"/>
            <a:chExt cx="5143500" cy="6210300"/>
          </a:xfrm>
        </p:grpSpPr>
        <p:sp>
          <p:nvSpPr>
            <p:cNvPr id="19465" name="텍스트 개체 틀 1">
              <a:extLst>
                <a:ext uri="{FF2B5EF4-FFF2-40B4-BE49-F238E27FC236}">
                  <a16:creationId xmlns:a16="http://schemas.microsoft.com/office/drawing/2014/main" id="{FE5B8958-A9AF-A7BE-9C1F-12E58DDC5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79413" y="3027363"/>
              <a:ext cx="3694112" cy="56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b">
              <a:spAutoFit/>
            </a:bodyPr>
            <a:lstStyle>
              <a:lvl1pPr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1pPr>
              <a:lvl2pPr marL="742950" indent="-28575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2pPr>
              <a:lvl3pPr marL="11430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3pPr>
              <a:lvl4pPr marL="16002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4pPr>
              <a:lvl5pPr marL="20574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9pPr>
            </a:lstStyle>
            <a:p>
              <a:pPr eaLnBrk="1">
                <a:spcBef>
                  <a:spcPts val="700"/>
                </a:spcBef>
              </a:pPr>
              <a:r>
                <a:rPr lang="ko-KR" altLang="ko-KR" sz="3100" b="1">
                  <a:latin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rPr>
                <a:t>&lt;Zonta Says NO&gt;</a:t>
              </a:r>
            </a:p>
          </p:txBody>
        </p:sp>
        <p:pic>
          <p:nvPicPr>
            <p:cNvPr id="19466" name="그림 5" descr="그림 5">
              <a:extLst>
                <a:ext uri="{FF2B5EF4-FFF2-40B4-BE49-F238E27FC236}">
                  <a16:creationId xmlns:a16="http://schemas.microsoft.com/office/drawing/2014/main" id="{060B61B4-A971-A376-7461-96B2CEA79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4375" y="4030663"/>
              <a:ext cx="5143500" cy="5207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81ACE5D-36D4-842F-A0AB-C128CBD286ED}"/>
              </a:ext>
            </a:extLst>
          </p:cNvPr>
          <p:cNvGrpSpPr>
            <a:grpSpLocks/>
          </p:cNvGrpSpPr>
          <p:nvPr/>
        </p:nvGrpSpPr>
        <p:grpSpPr bwMode="auto">
          <a:xfrm>
            <a:off x="752475" y="3017838"/>
            <a:ext cx="5357813" cy="6188075"/>
            <a:chOff x="752475" y="3017838"/>
            <a:chExt cx="5357813" cy="6188075"/>
          </a:xfrm>
        </p:grpSpPr>
        <p:sp>
          <p:nvSpPr>
            <p:cNvPr id="19460" name="텍스트 개체 틀 1">
              <a:extLst>
                <a:ext uri="{FF2B5EF4-FFF2-40B4-BE49-F238E27FC236}">
                  <a16:creationId xmlns:a16="http://schemas.microsoft.com/office/drawing/2014/main" id="{70E0A0C4-FD3F-4267-9771-D76B4D3FF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6438" y="3017838"/>
              <a:ext cx="2909887" cy="569912"/>
            </a:xfrm>
            <a:prstGeom prst="rect">
              <a:avLst/>
            </a:prstGeom>
            <a:noFill/>
            <a:ln>
              <a:noFill/>
            </a:ln>
          </p:spPr>
          <p:txBody>
            <a:bodyPr lIns="45719" rIns="45719" anchor="b">
              <a:spAutoFit/>
            </a:bodyPr>
            <a:lstStyle/>
            <a:p>
              <a:pPr eaLnBrk="1">
                <a:spcBef>
                  <a:spcPts val="700"/>
                </a:spcBef>
                <a:defRPr/>
              </a:pPr>
              <a:r>
                <a:rPr lang="ko-KR" altLang="ko-KR" sz="3100" b="1" dirty="0">
                  <a:latin typeface="+mj-ea"/>
                  <a:ea typeface="+mj-ea"/>
                  <a:cs typeface="나눔스퀘어 ExtraBold"/>
                  <a:sym typeface="나눔스퀘어 ExtraBold"/>
                </a:rPr>
                <a:t>&lt;</a:t>
              </a:r>
              <a:r>
                <a:rPr lang="ko-KR" altLang="ko-KR" sz="3100" b="1" dirty="0" err="1">
                  <a:latin typeface="+mj-ea"/>
                  <a:ea typeface="+mj-ea"/>
                  <a:cs typeface="나눔스퀘어 ExtraBold"/>
                  <a:sym typeface="나눔스퀘어 ExtraBold"/>
                </a:rPr>
                <a:t>Orientation</a:t>
              </a:r>
              <a:r>
                <a:rPr lang="ko-KR" altLang="ko-KR" sz="3100" b="1" dirty="0">
                  <a:latin typeface="+mj-ea"/>
                  <a:ea typeface="+mj-ea"/>
                  <a:cs typeface="나눔스퀘어 ExtraBold"/>
                  <a:sym typeface="나눔스퀘어 ExtraBold"/>
                </a:rPr>
                <a:t>&gt;</a:t>
              </a:r>
            </a:p>
          </p:txBody>
        </p:sp>
        <p:pic>
          <p:nvPicPr>
            <p:cNvPr id="19464" name="그림 17" descr="그림 17">
              <a:extLst>
                <a:ext uri="{FF2B5EF4-FFF2-40B4-BE49-F238E27FC236}">
                  <a16:creationId xmlns:a16="http://schemas.microsoft.com/office/drawing/2014/main" id="{59FA4C3C-C2D6-DE2E-7D65-C343BA40B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75" y="4062413"/>
              <a:ext cx="5357813" cy="51435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제목 2">
            <a:extLst>
              <a:ext uri="{FF2B5EF4-FFF2-40B4-BE49-F238E27FC236}">
                <a16:creationId xmlns:a16="http://schemas.microsoft.com/office/drawing/2014/main" id="{9DB2BC92-2201-415C-8FDB-89F5D4FCEB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99125" y="646113"/>
            <a:ext cx="6762750" cy="992187"/>
          </a:xfrm>
        </p:spPr>
        <p:txBody>
          <a:bodyPr>
            <a:noAutofit/>
          </a:bodyPr>
          <a:lstStyle>
            <a:lvl1pPr>
              <a:defRPr sz="4000" spc="-200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District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32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new start</a:t>
            </a:r>
          </a:p>
        </p:txBody>
      </p:sp>
      <p:sp>
        <p:nvSpPr>
          <p:cNvPr id="210" name="TextBox 3">
            <a:extLst>
              <a:ext uri="{FF2B5EF4-FFF2-40B4-BE49-F238E27FC236}">
                <a16:creationId xmlns:a16="http://schemas.microsoft.com/office/drawing/2014/main" id="{97BB613C-4F2D-4501-A25B-59DE8F563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113" y="1946275"/>
            <a:ext cx="5338762" cy="646113"/>
          </a:xfrm>
          <a:prstGeom prst="rect">
            <a:avLst/>
          </a:prstGeom>
          <a:noFill/>
          <a:ln>
            <a:noFill/>
          </a:ln>
        </p:spPr>
        <p:txBody>
          <a:bodyPr lIns="45719" rIns="45719">
            <a:spAutoFit/>
          </a:bodyPr>
          <a:lstStyle/>
          <a:p>
            <a:pPr eaLnBrk="1">
              <a:defRPr/>
            </a:pPr>
            <a:r>
              <a:rPr lang="ko-KR" altLang="ko-KR" sz="3600" b="1" dirty="0" err="1"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Board</a:t>
            </a:r>
            <a:r>
              <a:rPr lang="ko-KR" altLang="ko-KR" sz="3600" b="1" dirty="0"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3600" b="1" dirty="0" err="1"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Meeting</a:t>
            </a:r>
            <a:r>
              <a:rPr lang="ko-KR" altLang="ko-KR" sz="3600" b="1" dirty="0"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ko-KR" altLang="ko-KR" sz="3600" b="1" dirty="0" err="1"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Hosting</a:t>
            </a:r>
            <a:r>
              <a:rPr lang="ko-KR" altLang="ko-KR" sz="3600" b="1" dirty="0">
                <a:latin typeface="+mj-lt"/>
                <a:ea typeface="+mn-ea"/>
                <a:cs typeface="Helvetica" panose="020B0604020202020204" pitchFamily="34" charset="0"/>
                <a:sym typeface="Helvetica" panose="020B0604020202020204" pitchFamily="34" charset="0"/>
              </a:rPr>
              <a:t>  </a:t>
            </a:r>
          </a:p>
        </p:txBody>
      </p:sp>
      <p:graphicFrame>
        <p:nvGraphicFramePr>
          <p:cNvPr id="211" name="표 4">
            <a:extLst>
              <a:ext uri="{FF2B5EF4-FFF2-40B4-BE49-F238E27FC236}">
                <a16:creationId xmlns:a16="http://schemas.microsoft.com/office/drawing/2014/main" id="{08C0F0CF-ACF1-4444-9600-62BBCD6FC63A}"/>
              </a:ext>
            </a:extLst>
          </p:cNvPr>
          <p:cNvGraphicFramePr/>
          <p:nvPr/>
        </p:nvGraphicFramePr>
        <p:xfrm>
          <a:off x="523875" y="2982913"/>
          <a:ext cx="11639550" cy="612140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227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2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86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Date</a:t>
                      </a:r>
                    </a:p>
                  </a:txBody>
                  <a:tcPr marL="45719" marR="45719" marT="45725" marB="45725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 dirty="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  2024. 8. 31 (Sat.)</a:t>
                      </a:r>
                    </a:p>
                  </a:txBody>
                  <a:tcPr marL="45719" marR="45719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1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Location</a:t>
                      </a:r>
                    </a:p>
                  </a:txBody>
                  <a:tcPr marL="45719" marR="45719" marT="45725" marB="457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31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100"/>
                        <a:t>   Daejeon Mannyeondong (Hans Lobster)</a:t>
                      </a:r>
                    </a:p>
                  </a:txBody>
                  <a:tcPr marL="45719" marR="45719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1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Attendees</a:t>
                      </a:r>
                    </a:p>
                  </a:txBody>
                  <a:tcPr marL="45719" marR="45719" marT="45725" marB="45725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31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100"/>
                        <a:t>   7 Directors</a:t>
                      </a:r>
                    </a:p>
                  </a:txBody>
                  <a:tcPr marL="45719" marR="45719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22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1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Details</a:t>
                      </a:r>
                    </a:p>
                  </a:txBody>
                  <a:tcPr marL="45719" marR="45719" marT="45725" marB="45725" anchor="ctr" horzOverflow="overflow"/>
                </a:tc>
                <a:tc>
                  <a:txBody>
                    <a:bodyPr/>
                    <a:lstStyle/>
                    <a:p>
                      <a:pPr marL="571500" indent="-5715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31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100" dirty="0"/>
                        <a:t>Report on the attendance of the 66</a:t>
                      </a:r>
                      <a:r>
                        <a:rPr sz="3100" baseline="30000" dirty="0"/>
                        <a:t>th</a:t>
                      </a:r>
                      <a:r>
                        <a:rPr sz="3100" dirty="0"/>
                        <a:t> World Convention</a:t>
                      </a:r>
                    </a:p>
                    <a:p>
                      <a:pPr marL="571500" indent="-5715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31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100" dirty="0"/>
                        <a:t>Activities and plans for the biennium</a:t>
                      </a:r>
                    </a:p>
                    <a:p>
                      <a:pPr marL="571500" indent="-5715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31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100" dirty="0"/>
                        <a:t>Role of Directors</a:t>
                      </a:r>
                    </a:p>
                  </a:txBody>
                  <a:tcPr marL="45719" marR="45719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2" name="_x371299784" descr="_x371299784">
            <a:extLst>
              <a:ext uri="{FF2B5EF4-FFF2-40B4-BE49-F238E27FC236}">
                <a16:creationId xmlns:a16="http://schemas.microsoft.com/office/drawing/2014/main" id="{C3EED3C6-A5A8-4148-8100-2493AE8507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70" b="16680"/>
          <a:stretch>
            <a:fillRect/>
          </a:stretch>
        </p:blipFill>
        <p:spPr>
          <a:xfrm>
            <a:off x="12638088" y="3073400"/>
            <a:ext cx="5126037" cy="5940425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 advAuto="0"/>
      <p:bldP spid="211" grpId="0" animBg="1" advAuto="0"/>
      <p:bldP spid="212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제목 2">
            <a:extLst>
              <a:ext uri="{FF2B5EF4-FFF2-40B4-BE49-F238E27FC236}">
                <a16:creationId xmlns:a16="http://schemas.microsoft.com/office/drawing/2014/main" id="{610C2843-F4EE-4A5F-A415-DE82254B11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48375" y="747713"/>
            <a:ext cx="6624638" cy="609600"/>
          </a:xfrm>
        </p:spPr>
        <p:txBody>
          <a:bodyPr>
            <a:noAutofit/>
          </a:bodyPr>
          <a:lstStyle>
            <a:lvl1pPr defTabSz="786384">
              <a:defRPr sz="3440" spc="-172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District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32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new start</a:t>
            </a:r>
          </a:p>
        </p:txBody>
      </p:sp>
      <p:sp>
        <p:nvSpPr>
          <p:cNvPr id="215" name="TextBox 3">
            <a:extLst>
              <a:ext uri="{FF2B5EF4-FFF2-40B4-BE49-F238E27FC236}">
                <a16:creationId xmlns:a16="http://schemas.microsoft.com/office/drawing/2014/main" id="{48F67C9B-C857-4F6B-9335-F82F923A3D3E}"/>
              </a:ext>
            </a:extLst>
          </p:cNvPr>
          <p:cNvSpPr txBox="1"/>
          <p:nvPr/>
        </p:nvSpPr>
        <p:spPr>
          <a:xfrm>
            <a:off x="2400300" y="1887538"/>
            <a:ext cx="5124450" cy="6889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3600" b="1" spc="-150">
                <a:latin typeface="+mj-lt"/>
                <a:ea typeface="+mj-ea"/>
                <a:cs typeface="+mj-cs"/>
                <a:sym typeface="Helvetica"/>
              </a:defRPr>
            </a:pPr>
            <a:r>
              <a:rPr sz="3600" b="1" kern="0" spc="-150" dirty="0">
                <a:latin typeface="+mj-lt"/>
                <a:ea typeface="+mj-ea"/>
                <a:cs typeface="+mj-cs"/>
                <a:sym typeface="Helvetica"/>
              </a:rPr>
              <a:t>Committee</a:t>
            </a:r>
            <a:r>
              <a:rPr sz="3900" b="1" kern="0" spc="-150" dirty="0">
                <a:latin typeface="+mj-lt"/>
                <a:ea typeface="+mj-ea"/>
                <a:cs typeface="+mj-cs"/>
                <a:sym typeface="Helvetica"/>
              </a:rPr>
              <a:t> Hosting</a:t>
            </a:r>
          </a:p>
        </p:txBody>
      </p:sp>
      <p:graphicFrame>
        <p:nvGraphicFramePr>
          <p:cNvPr id="216" name="표 5">
            <a:extLst>
              <a:ext uri="{FF2B5EF4-FFF2-40B4-BE49-F238E27FC236}">
                <a16:creationId xmlns:a16="http://schemas.microsoft.com/office/drawing/2014/main" id="{66A27365-7560-406F-B6D7-C057BB891A6E}"/>
              </a:ext>
            </a:extLst>
          </p:cNvPr>
          <p:cNvGraphicFramePr/>
          <p:nvPr/>
        </p:nvGraphicFramePr>
        <p:xfrm>
          <a:off x="425450" y="2767013"/>
          <a:ext cx="11310938" cy="6408737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204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3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Date</a:t>
                      </a:r>
                    </a:p>
                  </a:txBody>
                  <a:tcPr marL="45722" marR="45722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 dirty="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2024. 8. 31 (Sat.)</a:t>
                      </a:r>
                    </a:p>
                  </a:txBody>
                  <a:tcPr marL="45722" marR="4572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8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1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Location</a:t>
                      </a:r>
                    </a:p>
                  </a:txBody>
                  <a:tcPr marL="45722" marR="45722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1800"/>
                      </a:pPr>
                      <a:r>
                        <a:rPr sz="31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  Daejeon Mannyeondong (Hans Lobster)</a:t>
                      </a:r>
                    </a:p>
                  </a:txBody>
                  <a:tcPr marL="45722" marR="45722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8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1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Attendees</a:t>
                      </a:r>
                    </a:p>
                  </a:txBody>
                  <a:tcPr marL="45722" marR="45722" anchor="ctr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 sz="1800"/>
                      </a:pPr>
                      <a:r>
                        <a:rPr sz="31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  A total of 20 members from each </a:t>
                      </a:r>
                      <a:r>
                        <a:rPr sz="3100" b="1"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commitee</a:t>
                      </a:r>
                      <a:endParaRPr sz="3100" b="1"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45722" marR="45722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95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31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Details</a:t>
                      </a:r>
                    </a:p>
                  </a:txBody>
                  <a:tcPr marL="45722" marR="45722" anchor="ctr" horzOverflow="overflow"/>
                </a:tc>
                <a:tc>
                  <a:txBody>
                    <a:bodyPr/>
                    <a:lstStyle/>
                    <a:p>
                      <a:pPr marL="571500" indent="-571500" algn="just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31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100" dirty="0"/>
                        <a:t>Activities and plans for the biennium </a:t>
                      </a:r>
                    </a:p>
                    <a:p>
                      <a:pPr marL="571500" indent="-571500" algn="just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31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100" dirty="0"/>
                        <a:t>Information on each committee role</a:t>
                      </a:r>
                    </a:p>
                    <a:p>
                      <a:pPr marL="571500" indent="-571500" algn="just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31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3100" dirty="0"/>
                        <a:t>Announcing the committee’s action plan</a:t>
                      </a:r>
                    </a:p>
                  </a:txBody>
                  <a:tcPr marL="45722" marR="45722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7" name="그림 1027" descr="그림 1027">
            <a:extLst>
              <a:ext uri="{FF2B5EF4-FFF2-40B4-BE49-F238E27FC236}">
                <a16:creationId xmlns:a16="http://schemas.microsoft.com/office/drawing/2014/main" id="{EBCB839C-4A04-6D08-1B4A-8FFFFF918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288" y="2767013"/>
            <a:ext cx="60721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8" name="그림 1028" descr="그림 1028">
            <a:extLst>
              <a:ext uri="{FF2B5EF4-FFF2-40B4-BE49-F238E27FC236}">
                <a16:creationId xmlns:a16="http://schemas.microsoft.com/office/drawing/2014/main" id="{19EFF3B7-77F6-735C-9F77-5CA3989E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288" y="6196013"/>
            <a:ext cx="60721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 advAuto="0"/>
      <p:bldP spid="216" grpId="0" animBg="1" advAuto="0"/>
      <p:bldP spid="217" grpId="0" animBg="1" advAuto="0"/>
      <p:bldP spid="21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제목 2">
            <a:extLst>
              <a:ext uri="{FF2B5EF4-FFF2-40B4-BE49-F238E27FC236}">
                <a16:creationId xmlns:a16="http://schemas.microsoft.com/office/drawing/2014/main" id="{6007B012-1472-4FCA-9D75-AB3813E878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8038" y="679450"/>
            <a:ext cx="6511925" cy="792163"/>
          </a:xfrm>
        </p:spPr>
        <p:txBody>
          <a:bodyPr>
            <a:normAutofit/>
          </a:bodyPr>
          <a:lstStyle>
            <a:lvl1pPr>
              <a:defRPr sz="4000" spc="-200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District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32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new start</a:t>
            </a:r>
          </a:p>
        </p:txBody>
      </p:sp>
      <p:sp>
        <p:nvSpPr>
          <p:cNvPr id="221" name="TextBox 3">
            <a:extLst>
              <a:ext uri="{FF2B5EF4-FFF2-40B4-BE49-F238E27FC236}">
                <a16:creationId xmlns:a16="http://schemas.microsoft.com/office/drawing/2014/main" id="{D021A019-D978-412B-958F-32EDB66339C5}"/>
              </a:ext>
            </a:extLst>
          </p:cNvPr>
          <p:cNvSpPr txBox="1"/>
          <p:nvPr/>
        </p:nvSpPr>
        <p:spPr>
          <a:xfrm>
            <a:off x="2474913" y="1931988"/>
            <a:ext cx="4244975" cy="64611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36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/>
              <a:t>Directional Sharing</a:t>
            </a:r>
          </a:p>
        </p:txBody>
      </p:sp>
      <p:grpSp>
        <p:nvGrpSpPr>
          <p:cNvPr id="224" name="그림 4">
            <a:extLst>
              <a:ext uri="{FF2B5EF4-FFF2-40B4-BE49-F238E27FC236}">
                <a16:creationId xmlns:a16="http://schemas.microsoft.com/office/drawing/2014/main" id="{83609E08-8F1E-0F53-F7DF-0C5E490B2EDF}"/>
              </a:ext>
            </a:extLst>
          </p:cNvPr>
          <p:cNvGrpSpPr>
            <a:grpSpLocks/>
          </p:cNvGrpSpPr>
          <p:nvPr/>
        </p:nvGrpSpPr>
        <p:grpSpPr bwMode="auto">
          <a:xfrm>
            <a:off x="9936163" y="3019425"/>
            <a:ext cx="7373937" cy="5762625"/>
            <a:chOff x="0" y="0"/>
            <a:chExt cx="7373257" cy="4577760"/>
          </a:xfrm>
        </p:grpSpPr>
        <p:sp>
          <p:nvSpPr>
            <p:cNvPr id="22534" name="Rectangle">
              <a:extLst>
                <a:ext uri="{FF2B5EF4-FFF2-40B4-BE49-F238E27FC236}">
                  <a16:creationId xmlns:a16="http://schemas.microsoft.com/office/drawing/2014/main" id="{CCC1F8E6-7F67-2EB6-4D31-889B6E2E4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373258" cy="4577761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 anchor="ctr"/>
            <a:lstStyle>
              <a:lvl1pPr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1pPr>
              <a:lvl2pPr marL="742950" indent="-28575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2pPr>
              <a:lvl3pPr marL="11430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3pPr>
              <a:lvl4pPr marL="16002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4pPr>
              <a:lvl5pPr marL="2057400" indent="-228600"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sym typeface="Calibri" panose="020F0502020204030204" pitchFamily="34" charset="0"/>
                </a:defRPr>
              </a:lvl9pPr>
            </a:lstStyle>
            <a:p>
              <a:pPr eaLnBrk="1"/>
              <a:endParaRPr lang="ko-KR" altLang="ko-KR"/>
            </a:p>
          </p:txBody>
        </p:sp>
        <p:pic>
          <p:nvPicPr>
            <p:cNvPr id="223" name="image14.png" descr="image14.png">
              <a:extLst>
                <a:ext uri="{FF2B5EF4-FFF2-40B4-BE49-F238E27FC236}">
                  <a16:creationId xmlns:a16="http://schemas.microsoft.com/office/drawing/2014/main" id="{78C5D748-B937-40F3-BF9C-8547E0BA9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373257" cy="45777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25" name="그림 11" descr="그림 11">
            <a:extLst>
              <a:ext uri="{FF2B5EF4-FFF2-40B4-BE49-F238E27FC236}">
                <a16:creationId xmlns:a16="http://schemas.microsoft.com/office/drawing/2014/main" id="{2D32A74F-3860-4131-B10D-952B532252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3"/>
          <a:stretch>
            <a:fillRect/>
          </a:stretch>
        </p:blipFill>
        <p:spPr>
          <a:xfrm>
            <a:off x="1349567" y="3019647"/>
            <a:ext cx="8047435" cy="5996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4" y="0"/>
                </a:moveTo>
                <a:cubicBezTo>
                  <a:pt x="938" y="0"/>
                  <a:pt x="0" y="1613"/>
                  <a:pt x="0" y="3601"/>
                </a:cubicBezTo>
                <a:lnTo>
                  <a:pt x="0" y="21600"/>
                </a:lnTo>
                <a:lnTo>
                  <a:pt x="19507" y="21600"/>
                </a:lnTo>
                <a:cubicBezTo>
                  <a:pt x="20663" y="21600"/>
                  <a:pt x="21600" y="19989"/>
                  <a:pt x="21600" y="18001"/>
                </a:cubicBezTo>
                <a:lnTo>
                  <a:pt x="21600" y="0"/>
                </a:lnTo>
                <a:lnTo>
                  <a:pt x="2094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 advAuto="0"/>
      <p:bldP spid="22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제목 2">
            <a:extLst>
              <a:ext uri="{FF2B5EF4-FFF2-40B4-BE49-F238E27FC236}">
                <a16:creationId xmlns:a16="http://schemas.microsoft.com/office/drawing/2014/main" id="{CC8D835A-652E-42C4-9535-1CCD76B9D7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7750" y="642938"/>
            <a:ext cx="6032500" cy="792162"/>
          </a:xfrm>
        </p:spPr>
        <p:txBody>
          <a:bodyPr>
            <a:normAutofit/>
          </a:bodyPr>
          <a:lstStyle>
            <a:lvl1pPr>
              <a:defRPr sz="4000" spc="-200">
                <a:solidFill>
                  <a:srgbClr val="003399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Orientation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Holding</a:t>
            </a:r>
          </a:p>
        </p:txBody>
      </p:sp>
      <p:graphicFrame>
        <p:nvGraphicFramePr>
          <p:cNvPr id="228" name="표 5">
            <a:extLst>
              <a:ext uri="{FF2B5EF4-FFF2-40B4-BE49-F238E27FC236}">
                <a16:creationId xmlns:a16="http://schemas.microsoft.com/office/drawing/2014/main" id="{53CFF356-3C54-4F8C-835A-83FA5ED9C4F5}"/>
              </a:ext>
            </a:extLst>
          </p:cNvPr>
          <p:cNvGraphicFramePr/>
          <p:nvPr/>
        </p:nvGraphicFramePr>
        <p:xfrm>
          <a:off x="1000125" y="2695575"/>
          <a:ext cx="16287750" cy="6480175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863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4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5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55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17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 dirty="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Division</a:t>
                      </a:r>
                    </a:p>
                  </a:txBody>
                  <a:tcPr marL="45720" marR="45720" marT="45716" marB="45716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 dirty="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Area 1</a:t>
                      </a:r>
                    </a:p>
                  </a:txBody>
                  <a:tcPr marL="45720" marR="45720" marT="45716" marB="45716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 dirty="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Area 2</a:t>
                      </a:r>
                    </a:p>
                  </a:txBody>
                  <a:tcPr marL="45720" marR="45720" marT="45716" marB="45716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 dirty="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Area 3</a:t>
                      </a:r>
                    </a:p>
                  </a:txBody>
                  <a:tcPr marL="45720" marR="45720"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Date</a:t>
                      </a:r>
                    </a:p>
                  </a:txBody>
                  <a:tcPr marL="45720" marR="45720" marT="45716" marB="45716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2024. 10. 5 (Sat.)</a:t>
                      </a:r>
                    </a:p>
                  </a:txBody>
                  <a:tcPr marL="45720" marR="45720" marT="45716" marB="45716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2024. 9. 2 (Mon.)</a:t>
                      </a:r>
                    </a:p>
                  </a:txBody>
                  <a:tcPr marL="45720" marR="45720" marT="45716" marB="45716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2024.</a:t>
                      </a:r>
                      <a:r>
                        <a:rPr lang="en-US"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</a:t>
                      </a: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9.</a:t>
                      </a:r>
                      <a:r>
                        <a:rPr lang="en-US"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</a:t>
                      </a: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28 (Sat.)</a:t>
                      </a:r>
                    </a:p>
                  </a:txBody>
                  <a:tcPr marL="45720" marR="45720"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Location</a:t>
                      </a:r>
                    </a:p>
                  </a:txBody>
                  <a:tcPr marL="45720" marR="45720" marT="45716" marB="45716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Seoul</a:t>
                      </a:r>
                    </a:p>
                  </a:txBody>
                  <a:tcPr marL="45720" marR="45720" marT="45716" marB="45716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Daegu</a:t>
                      </a:r>
                    </a:p>
                  </a:txBody>
                  <a:tcPr marL="45720" marR="45720" marT="45716" marB="45716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Daejeon</a:t>
                      </a:r>
                    </a:p>
                  </a:txBody>
                  <a:tcPr marL="45720" marR="45720" marT="45716" marB="45716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Attendees</a:t>
                      </a:r>
                    </a:p>
                  </a:txBody>
                  <a:tcPr marL="45720" marR="45720" marT="45716" marB="45716" anchor="ctr" horzOverflow="overflow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President of each area and each club. Secretary. Treasurer</a:t>
                      </a:r>
                    </a:p>
                  </a:txBody>
                  <a:tcPr marL="45720" marR="45720" marT="45716" marB="45716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87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 sz="1800"/>
                      </a:pPr>
                      <a:r>
                        <a:rPr sz="2700" b="1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Details</a:t>
                      </a:r>
                    </a:p>
                  </a:txBody>
                  <a:tcPr marL="45720" marR="45720" marT="45716" marB="45716" anchor="ctr" horzOverflow="overflow"/>
                </a:tc>
                <a:tc gridSpan="3">
                  <a:txBody>
                    <a:bodyPr/>
                    <a:lstStyle/>
                    <a:p>
                      <a:pPr marL="571500" indent="-5715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7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2700" dirty="0"/>
                        <a:t>Report on the attendance at the 66</a:t>
                      </a:r>
                      <a:r>
                        <a:rPr sz="2700" baseline="30000" dirty="0"/>
                        <a:t>th</a:t>
                      </a:r>
                      <a:r>
                        <a:rPr sz="2700" dirty="0"/>
                        <a:t> World Convention</a:t>
                      </a:r>
                    </a:p>
                    <a:p>
                      <a:pPr marL="571500" indent="-5715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7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2700" dirty="0"/>
                        <a:t>Information on the roles of executives</a:t>
                      </a:r>
                    </a:p>
                    <a:p>
                      <a:pPr marL="571500" indent="-5715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7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2700" dirty="0"/>
                        <a:t>District business plan and schedule information</a:t>
                      </a:r>
                    </a:p>
                    <a:p>
                      <a:pPr marL="571500" indent="-571500" algn="l">
                        <a:lnSpc>
                          <a:spcPct val="150000"/>
                        </a:lnSpc>
                        <a:buSzPct val="100000"/>
                        <a:buFont typeface="Arial"/>
                        <a:buChar char="•"/>
                        <a:defRPr sz="2700" b="1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 sz="2700" dirty="0"/>
                        <a:t>Promotion of the 3rd Asian Inter-District Meeting and the 67</a:t>
                      </a:r>
                      <a:r>
                        <a:rPr sz="2700" baseline="30000" dirty="0"/>
                        <a:t>th</a:t>
                      </a:r>
                      <a:r>
                        <a:rPr sz="2700" dirty="0"/>
                        <a:t> World Convention</a:t>
                      </a:r>
                    </a:p>
                  </a:txBody>
                  <a:tcPr marL="45720" marR="45720" marT="45716" marB="45716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9" name="직사각형 1">
            <a:extLst>
              <a:ext uri="{FF2B5EF4-FFF2-40B4-BE49-F238E27FC236}">
                <a16:creationId xmlns:a16="http://schemas.microsoft.com/office/drawing/2014/main" id="{3D35FDD4-7F47-447F-A649-627133D6506E}"/>
              </a:ext>
            </a:extLst>
          </p:cNvPr>
          <p:cNvSpPr txBox="1"/>
          <p:nvPr/>
        </p:nvSpPr>
        <p:spPr>
          <a:xfrm>
            <a:off x="2205038" y="1903413"/>
            <a:ext cx="4732337" cy="6365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3600" b="1" spc="-15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/>
              <a:t>Orientation Hosting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 advAuto="0"/>
      <p:bldP spid="229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맑은 고딕"/>
        <a:ea typeface="맑은 고딕"/>
        <a:cs typeface="맑은 고딕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304E72">
                <a:alpha val="83000"/>
              </a:srgbClr>
            </a:outerShdw>
          </a:effectLst>
        </a:effectStyle>
        <a:effectStyle>
          <a:effectLst>
            <a:outerShdw blurRad="38100" dist="25400" dir="5400000" rotWithShape="0">
              <a:srgbClr val="304E72">
                <a:alpha val="83000"/>
              </a:srgbClr>
            </a:outerShdw>
          </a:effectLst>
        </a:effectStyle>
        <a:effectStyle>
          <a:effectLst>
            <a:outerShdw blurRad="50800" dist="25000" dir="5400000" rotWithShape="0">
              <a:srgbClr val="5F7A25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400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304E72">
              <a:alpha val="83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40000" cap="flat">
          <a:solidFill>
            <a:schemeClr val="accent1"/>
          </a:solidFill>
          <a:prstDash val="solid"/>
          <a:round/>
        </a:ln>
        <a:effectLst>
          <a:outerShdw blurRad="50800" dist="25000" dir="5400000" rotWithShape="0">
            <a:srgbClr val="1E497D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맑은 고딕"/>
        <a:ea typeface="맑은 고딕"/>
        <a:cs typeface="맑은 고딕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304E72">
                <a:alpha val="83000"/>
              </a:srgbClr>
            </a:outerShdw>
          </a:effectLst>
        </a:effectStyle>
        <a:effectStyle>
          <a:effectLst>
            <a:outerShdw blurRad="38100" dist="25400" dir="5400000" rotWithShape="0">
              <a:srgbClr val="304E72">
                <a:alpha val="83000"/>
              </a:srgbClr>
            </a:outerShdw>
          </a:effectLst>
        </a:effectStyle>
        <a:effectStyle>
          <a:effectLst>
            <a:outerShdw blurRad="50800" dist="25000" dir="5400000" rotWithShape="0">
              <a:srgbClr val="5F7A25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400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304E72">
              <a:alpha val="83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40000" cap="flat">
          <a:solidFill>
            <a:schemeClr val="accent1"/>
          </a:solidFill>
          <a:prstDash val="solid"/>
          <a:round/>
        </a:ln>
        <a:effectLst>
          <a:outerShdw blurRad="50800" dist="25000" dir="5400000" rotWithShape="0">
            <a:srgbClr val="1E497D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9D2E89C43D397448AEB250699E4A93A" ma:contentTypeVersion="20" ma:contentTypeDescription="新しいドキュメントを作成します。" ma:contentTypeScope="" ma:versionID="e4432917c217bc316af234ecab1d79bb">
  <xsd:schema xmlns:xsd="http://www.w3.org/2001/XMLSchema" xmlns:xs="http://www.w3.org/2001/XMLSchema" xmlns:p="http://schemas.microsoft.com/office/2006/metadata/properties" xmlns:ns2="f3550e90-4819-46c0-91ad-0e08c728f6fe" xmlns:ns3="78186f32-bb56-499a-8241-03d2de0982d8" targetNamespace="http://schemas.microsoft.com/office/2006/metadata/properties" ma:root="true" ma:fieldsID="21f7163fbe6e7e7635b987118ad2088b" ns2:_="" ns3:_="">
    <xsd:import namespace="f3550e90-4819-46c0-91ad-0e08c728f6fe"/>
    <xsd:import namespace="78186f32-bb56-499a-8241-03d2de098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50e90-4819-46c0-91ad-0e08c728f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承認の状態" ma:internalName="_x627f__x8a8d__x306e__x72b6__x614b_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3321bb32-08fb-4944-882b-f4da82537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86f32-bb56-499a-8241-03d2de0982d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9c354c0-6910-4b5d-a963-fb61377bc44f}" ma:internalName="TaxCatchAll" ma:showField="CatchAllData" ma:web="78186f32-bb56-499a-8241-03d2de0982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186f32-bb56-499a-8241-03d2de0982d8" xsi:nil="true"/>
    <lcf76f155ced4ddcb4097134ff3c332f xmlns="f3550e90-4819-46c0-91ad-0e08c728f6fe">
      <Terms xmlns="http://schemas.microsoft.com/office/infopath/2007/PartnerControls"/>
    </lcf76f155ced4ddcb4097134ff3c332f>
    <_Flow_SignoffStatus xmlns="f3550e90-4819-46c0-91ad-0e08c728f6fe" xsi:nil="true"/>
  </documentManagement>
</p:properties>
</file>

<file path=customXml/itemProps1.xml><?xml version="1.0" encoding="utf-8"?>
<ds:datastoreItem xmlns:ds="http://schemas.openxmlformats.org/officeDocument/2006/customXml" ds:itemID="{5B7E8455-B171-4A0B-9503-8C46836FBEB3}"/>
</file>

<file path=customXml/itemProps2.xml><?xml version="1.0" encoding="utf-8"?>
<ds:datastoreItem xmlns:ds="http://schemas.openxmlformats.org/officeDocument/2006/customXml" ds:itemID="{FF955DAF-5B31-4E51-85A1-CA9C5C134572}"/>
</file>

<file path=customXml/itemProps3.xml><?xml version="1.0" encoding="utf-8"?>
<ds:datastoreItem xmlns:ds="http://schemas.openxmlformats.org/officeDocument/2006/customXml" ds:itemID="{761506AA-D82A-4F58-A1B1-E1E22F60496A}"/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940</Words>
  <Application>Microsoft Office PowerPoint</Application>
  <PresentationFormat>ユーザー設定</PresentationFormat>
  <Paragraphs>289</Paragraphs>
  <Slides>27</Slides>
  <Notes>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9" baseType="lpstr">
      <vt:lpstr>Calibri</vt:lpstr>
      <vt:lpstr>맑은 고딕</vt:lpstr>
      <vt:lpstr>Arial</vt:lpstr>
      <vt:lpstr>Helvetica</vt:lpstr>
      <vt:lpstr>경기천년제목VOTF Bold</vt:lpstr>
      <vt:lpstr>나눔스퀘어 ExtraBold</vt:lpstr>
      <vt:lpstr>Inter</vt:lpstr>
      <vt:lpstr>굴림</vt:lpstr>
      <vt:lpstr>함초롬바탕</vt:lpstr>
      <vt:lpstr>Congenial</vt:lpstr>
      <vt:lpstr>Office Theme</vt:lpstr>
      <vt:lpstr>Microsoft Excel 차트</vt:lpstr>
      <vt:lpstr>PowerPoint プレゼンテーション</vt:lpstr>
      <vt:lpstr>District  32 </vt:lpstr>
      <vt:lpstr>New membership strategy (1)</vt:lpstr>
      <vt:lpstr>New membership strategy (2) </vt:lpstr>
      <vt:lpstr>New membership strategy (3) </vt:lpstr>
      <vt:lpstr>District  32  new start</vt:lpstr>
      <vt:lpstr>District  32  new start</vt:lpstr>
      <vt:lpstr>District  32  new start</vt:lpstr>
      <vt:lpstr>Orientation  Holding</vt:lpstr>
      <vt:lpstr>Orientation  Holding</vt:lpstr>
      <vt:lpstr>Orientation  Holding</vt:lpstr>
      <vt:lpstr> Orientation held: Media, sns - Promotion </vt:lpstr>
      <vt:lpstr>1. embrace a green earth-with zonta</vt:lpstr>
      <vt:lpstr>PowerPoint プレゼンテーション</vt:lpstr>
      <vt:lpstr>PowerPoint プレゼンテーション</vt:lpstr>
      <vt:lpstr>ACTIVITY  MATERIALS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ZONTA  Says  no - ADVOCACY (2)</vt:lpstr>
      <vt:lpstr>Activity  materials</vt:lpstr>
      <vt:lpstr>press  release (daegu, busan)</vt:lpstr>
      <vt:lpstr>Press  release (Daejeon)</vt:lpstr>
      <vt:lpstr>National  women’s  conference</vt:lpstr>
      <vt:lpstr>national women’s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Grid</cp:lastModifiedBy>
  <cp:revision>40</cp:revision>
  <cp:lastPrinted>2025-02-05T05:56:42Z</cp:lastPrinted>
  <dcterms:modified xsi:type="dcterms:W3CDTF">2025-04-05T05:24:38Z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0x01010029D2E89C43D397448AEB250699E4A93A</vt:lpwstr>
  </property>
</Properties>
</file>