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8288000" cy="10287000"/>
  <p:notesSz cx="6858000" cy="9144000"/>
  <p:embeddedFontLst>
    <p:embeddedFont>
      <p:font typeface="Hypatia Sans Pro" panose="020B0600070205080204" charset="0"/>
      <p:regular r:id="rId7"/>
      <p:bold r:id="rId8"/>
    </p:embeddedFont>
    <p:embeddedFont>
      <p:font typeface="Lato 1 Bold" panose="020B0600070205080204" charset="0"/>
      <p:regular r:id="rId9"/>
      <p:bold r:id="rId10"/>
    </p:embeddedFont>
    <p:embeddedFont>
      <p:font typeface="Lato 2" panose="020B0600070205080204" charset="0"/>
      <p:regular r:id="rId11"/>
      <p:bold r:id="rId12"/>
    </p:embeddedFont>
    <p:embeddedFont>
      <p:font typeface="Lato 3" panose="020B060007020508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3070836" y="0"/>
            <a:ext cx="4775271" cy="11827296"/>
          </a:xfrm>
          <a:custGeom>
            <a:avLst/>
            <a:gdLst/>
            <a:ahLst/>
            <a:cxnLst/>
            <a:rect l="l" t="t" r="r" b="b"/>
            <a:pathLst>
              <a:path w="4775271" h="11827296">
                <a:moveTo>
                  <a:pt x="0" y="0"/>
                </a:moveTo>
                <a:lnTo>
                  <a:pt x="4775271" y="0"/>
                </a:lnTo>
                <a:lnTo>
                  <a:pt x="4775271" y="11827296"/>
                </a:lnTo>
                <a:lnTo>
                  <a:pt x="0" y="118272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" name="Freeform 4"/>
          <p:cNvSpPr/>
          <p:nvPr/>
        </p:nvSpPr>
        <p:spPr>
          <a:xfrm>
            <a:off x="314979" y="0"/>
            <a:ext cx="6177159" cy="9983288"/>
          </a:xfrm>
          <a:custGeom>
            <a:avLst/>
            <a:gdLst/>
            <a:ahLst/>
            <a:cxnLst/>
            <a:rect l="l" t="t" r="r" b="b"/>
            <a:pathLst>
              <a:path w="6177159" h="9983288">
                <a:moveTo>
                  <a:pt x="0" y="0"/>
                </a:moveTo>
                <a:lnTo>
                  <a:pt x="6177159" y="0"/>
                </a:lnTo>
                <a:lnTo>
                  <a:pt x="6177159" y="9983288"/>
                </a:lnTo>
                <a:lnTo>
                  <a:pt x="0" y="9983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5" name="Freeform 5"/>
          <p:cNvSpPr/>
          <p:nvPr/>
        </p:nvSpPr>
        <p:spPr>
          <a:xfrm>
            <a:off x="-1407409" y="350205"/>
            <a:ext cx="5286705" cy="10789193"/>
          </a:xfrm>
          <a:custGeom>
            <a:avLst/>
            <a:gdLst/>
            <a:ahLst/>
            <a:cxnLst/>
            <a:rect l="l" t="t" r="r" b="b"/>
            <a:pathLst>
              <a:path w="5286705" h="10789193">
                <a:moveTo>
                  <a:pt x="0" y="0"/>
                </a:moveTo>
                <a:lnTo>
                  <a:pt x="5286704" y="0"/>
                </a:lnTo>
                <a:lnTo>
                  <a:pt x="5286704" y="10789193"/>
                </a:lnTo>
                <a:lnTo>
                  <a:pt x="0" y="107891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" name="Freeform 6"/>
          <p:cNvSpPr/>
          <p:nvPr/>
        </p:nvSpPr>
        <p:spPr>
          <a:xfrm>
            <a:off x="-668982" y="2374436"/>
            <a:ext cx="8515088" cy="10297915"/>
          </a:xfrm>
          <a:custGeom>
            <a:avLst/>
            <a:gdLst/>
            <a:ahLst/>
            <a:cxnLst/>
            <a:rect l="l" t="t" r="r" b="b"/>
            <a:pathLst>
              <a:path w="8515088" h="10297915">
                <a:moveTo>
                  <a:pt x="0" y="0"/>
                </a:moveTo>
                <a:lnTo>
                  <a:pt x="8515089" y="0"/>
                </a:lnTo>
                <a:lnTo>
                  <a:pt x="8515089" y="10297915"/>
                </a:lnTo>
                <a:lnTo>
                  <a:pt x="0" y="102979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" name="Freeform 7"/>
          <p:cNvSpPr/>
          <p:nvPr/>
        </p:nvSpPr>
        <p:spPr>
          <a:xfrm flipH="1">
            <a:off x="-2249411" y="4160525"/>
            <a:ext cx="6550761" cy="12715343"/>
          </a:xfrm>
          <a:custGeom>
            <a:avLst/>
            <a:gdLst/>
            <a:ahLst/>
            <a:cxnLst/>
            <a:rect l="l" t="t" r="r" b="b"/>
            <a:pathLst>
              <a:path w="6550761" h="12715343">
                <a:moveTo>
                  <a:pt x="6550761" y="0"/>
                </a:moveTo>
                <a:lnTo>
                  <a:pt x="0" y="0"/>
                </a:lnTo>
                <a:lnTo>
                  <a:pt x="0" y="12715343"/>
                </a:lnTo>
                <a:lnTo>
                  <a:pt x="6550761" y="12715343"/>
                </a:lnTo>
                <a:lnTo>
                  <a:pt x="6550761" y="0"/>
                </a:lnTo>
                <a:close/>
              </a:path>
            </a:pathLst>
          </a:custGeom>
          <a:blipFill>
            <a:blip r:embed="rId7"/>
            <a:stretch>
              <a:fillRect l="-29079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8"/>
          <p:cNvSpPr/>
          <p:nvPr/>
        </p:nvSpPr>
        <p:spPr>
          <a:xfrm>
            <a:off x="1646622" y="4703334"/>
            <a:ext cx="5868196" cy="12619777"/>
          </a:xfrm>
          <a:custGeom>
            <a:avLst/>
            <a:gdLst/>
            <a:ahLst/>
            <a:cxnLst/>
            <a:rect l="l" t="t" r="r" b="b"/>
            <a:pathLst>
              <a:path w="5868196" h="12619777">
                <a:moveTo>
                  <a:pt x="0" y="0"/>
                </a:moveTo>
                <a:lnTo>
                  <a:pt x="5868196" y="0"/>
                </a:lnTo>
                <a:lnTo>
                  <a:pt x="5868196" y="12619777"/>
                </a:lnTo>
                <a:lnTo>
                  <a:pt x="0" y="126197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" name="TextBox 9"/>
          <p:cNvSpPr txBox="1"/>
          <p:nvPr/>
        </p:nvSpPr>
        <p:spPr>
          <a:xfrm>
            <a:off x="8946866" y="9528292"/>
            <a:ext cx="7630499" cy="638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 b="1">
                <a:solidFill>
                  <a:srgbClr val="8C3F57"/>
                </a:solidFill>
                <a:latin typeface="Lato 1 Bold"/>
                <a:ea typeface="Lato 1 Bold"/>
                <a:cs typeface="Lato 1 Bold"/>
                <a:sym typeface="Lato 1 Bold"/>
              </a:rPr>
              <a:t>www.zonta.org/Foundation40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7482" y="-316475"/>
            <a:ext cx="8000162" cy="8000162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8635827" y="7318032"/>
            <a:ext cx="2290775" cy="2093391"/>
          </a:xfrm>
          <a:custGeom>
            <a:avLst/>
            <a:gdLst/>
            <a:ahLst/>
            <a:cxnLst/>
            <a:rect l="l" t="t" r="r" b="b"/>
            <a:pathLst>
              <a:path w="3054366" h="2791188">
                <a:moveTo>
                  <a:pt x="0" y="0"/>
                </a:moveTo>
                <a:lnTo>
                  <a:pt x="3054366" y="0"/>
                </a:lnTo>
                <a:lnTo>
                  <a:pt x="3054366" y="2791188"/>
                </a:lnTo>
                <a:lnTo>
                  <a:pt x="0" y="27911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11299890" y="6818685"/>
            <a:ext cx="1555393" cy="1817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03"/>
              </a:lnSpc>
              <a:spcBef>
                <a:spcPct val="0"/>
              </a:spcBef>
            </a:pPr>
            <a:r>
              <a:rPr lang="en-US" sz="10502" spc="367" dirty="0">
                <a:solidFill>
                  <a:srgbClr val="F1BE48"/>
                </a:solidFill>
                <a:latin typeface="Hypatia Sans Pro"/>
                <a:ea typeface="Hypatia Sans Pro"/>
                <a:cs typeface="Hypatia Sans Pro"/>
                <a:sym typeface="Hypatia Sans Pro"/>
              </a:rPr>
              <a:t>40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55448" y="6811541"/>
            <a:ext cx="4403852" cy="3827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58"/>
              </a:lnSpc>
              <a:spcBef>
                <a:spcPct val="0"/>
              </a:spcBef>
            </a:pPr>
            <a:r>
              <a:rPr lang="en-US" sz="10827" spc="378" dirty="0">
                <a:solidFill>
                  <a:srgbClr val="8C3F57"/>
                </a:solidFill>
                <a:latin typeface="Hypatia Sans Pro"/>
                <a:ea typeface="Hypatia Sans Pro"/>
                <a:cs typeface="Hypatia Sans Pro"/>
                <a:sym typeface="Hypatia Sans Pro"/>
              </a:rPr>
              <a:t>YEARS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99890" y="8444242"/>
            <a:ext cx="5853528" cy="1563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10"/>
              </a:lnSpc>
            </a:pPr>
            <a:r>
              <a:rPr lang="en-US" sz="3415" dirty="0">
                <a:solidFill>
                  <a:srgbClr val="545454"/>
                </a:solidFill>
                <a:latin typeface="Lato 2"/>
                <a:ea typeface="Lato 2"/>
                <a:cs typeface="Lato 2"/>
                <a:sym typeface="Lato 2"/>
              </a:rPr>
              <a:t>BUILDING A BETTER WORLD</a:t>
            </a:r>
          </a:p>
          <a:p>
            <a:pPr algn="just">
              <a:lnSpc>
                <a:spcPts val="3293"/>
              </a:lnSpc>
            </a:pPr>
            <a:r>
              <a:rPr lang="en-US" sz="2439" dirty="0">
                <a:solidFill>
                  <a:srgbClr val="545454"/>
                </a:solidFill>
                <a:latin typeface="Lato 3"/>
                <a:ea typeface="Lato 3"/>
                <a:cs typeface="Lato 3"/>
                <a:sym typeface="Lato 3"/>
              </a:rPr>
              <a:t>BEGINS WITH A STRONG FOUNDATION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B7C0F-5AE2-F7CF-A69B-6907C6C9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E1B132-2847-68A4-5B59-1343CD81E6B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31D52E4-4988-F02E-BE31-E50E07AC1868}"/>
              </a:ext>
            </a:extLst>
          </p:cNvPr>
          <p:cNvSpPr/>
          <p:nvPr/>
        </p:nvSpPr>
        <p:spPr>
          <a:xfrm>
            <a:off x="3070836" y="0"/>
            <a:ext cx="4775271" cy="11827296"/>
          </a:xfrm>
          <a:custGeom>
            <a:avLst/>
            <a:gdLst/>
            <a:ahLst/>
            <a:cxnLst/>
            <a:rect l="l" t="t" r="r" b="b"/>
            <a:pathLst>
              <a:path w="4775271" h="11827296">
                <a:moveTo>
                  <a:pt x="0" y="0"/>
                </a:moveTo>
                <a:lnTo>
                  <a:pt x="4775271" y="0"/>
                </a:lnTo>
                <a:lnTo>
                  <a:pt x="4775271" y="11827296"/>
                </a:lnTo>
                <a:lnTo>
                  <a:pt x="0" y="118272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9886007-12F5-32EF-AE81-B679F6FF47EF}"/>
              </a:ext>
            </a:extLst>
          </p:cNvPr>
          <p:cNvSpPr/>
          <p:nvPr/>
        </p:nvSpPr>
        <p:spPr>
          <a:xfrm>
            <a:off x="314979" y="0"/>
            <a:ext cx="6177159" cy="9983288"/>
          </a:xfrm>
          <a:custGeom>
            <a:avLst/>
            <a:gdLst/>
            <a:ahLst/>
            <a:cxnLst/>
            <a:rect l="l" t="t" r="r" b="b"/>
            <a:pathLst>
              <a:path w="6177159" h="9983288">
                <a:moveTo>
                  <a:pt x="0" y="0"/>
                </a:moveTo>
                <a:lnTo>
                  <a:pt x="6177159" y="0"/>
                </a:lnTo>
                <a:lnTo>
                  <a:pt x="6177159" y="9983288"/>
                </a:lnTo>
                <a:lnTo>
                  <a:pt x="0" y="9983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1717313-DBBD-6385-484C-1AECA24670F3}"/>
              </a:ext>
            </a:extLst>
          </p:cNvPr>
          <p:cNvSpPr/>
          <p:nvPr/>
        </p:nvSpPr>
        <p:spPr>
          <a:xfrm>
            <a:off x="-1407409" y="350205"/>
            <a:ext cx="5286705" cy="10789193"/>
          </a:xfrm>
          <a:custGeom>
            <a:avLst/>
            <a:gdLst/>
            <a:ahLst/>
            <a:cxnLst/>
            <a:rect l="l" t="t" r="r" b="b"/>
            <a:pathLst>
              <a:path w="5286705" h="10789193">
                <a:moveTo>
                  <a:pt x="0" y="0"/>
                </a:moveTo>
                <a:lnTo>
                  <a:pt x="5286704" y="0"/>
                </a:lnTo>
                <a:lnTo>
                  <a:pt x="5286704" y="10789193"/>
                </a:lnTo>
                <a:lnTo>
                  <a:pt x="0" y="107891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7D0C118-786C-640F-6C3D-8CF196430E05}"/>
              </a:ext>
            </a:extLst>
          </p:cNvPr>
          <p:cNvSpPr/>
          <p:nvPr/>
        </p:nvSpPr>
        <p:spPr>
          <a:xfrm>
            <a:off x="-668982" y="2374436"/>
            <a:ext cx="8515088" cy="10297915"/>
          </a:xfrm>
          <a:custGeom>
            <a:avLst/>
            <a:gdLst/>
            <a:ahLst/>
            <a:cxnLst/>
            <a:rect l="l" t="t" r="r" b="b"/>
            <a:pathLst>
              <a:path w="8515088" h="10297915">
                <a:moveTo>
                  <a:pt x="0" y="0"/>
                </a:moveTo>
                <a:lnTo>
                  <a:pt x="8515089" y="0"/>
                </a:lnTo>
                <a:lnTo>
                  <a:pt x="8515089" y="10297915"/>
                </a:lnTo>
                <a:lnTo>
                  <a:pt x="0" y="102979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F1AEF60-EBBB-230C-FCAA-62DA17A04C57}"/>
              </a:ext>
            </a:extLst>
          </p:cNvPr>
          <p:cNvSpPr/>
          <p:nvPr/>
        </p:nvSpPr>
        <p:spPr>
          <a:xfrm flipH="1">
            <a:off x="-2249411" y="4160525"/>
            <a:ext cx="6550761" cy="12715343"/>
          </a:xfrm>
          <a:custGeom>
            <a:avLst/>
            <a:gdLst/>
            <a:ahLst/>
            <a:cxnLst/>
            <a:rect l="l" t="t" r="r" b="b"/>
            <a:pathLst>
              <a:path w="6550761" h="12715343">
                <a:moveTo>
                  <a:pt x="6550761" y="0"/>
                </a:moveTo>
                <a:lnTo>
                  <a:pt x="0" y="0"/>
                </a:lnTo>
                <a:lnTo>
                  <a:pt x="0" y="12715343"/>
                </a:lnTo>
                <a:lnTo>
                  <a:pt x="6550761" y="12715343"/>
                </a:lnTo>
                <a:lnTo>
                  <a:pt x="6550761" y="0"/>
                </a:lnTo>
                <a:close/>
              </a:path>
            </a:pathLst>
          </a:custGeom>
          <a:blipFill>
            <a:blip r:embed="rId7"/>
            <a:stretch>
              <a:fillRect l="-29079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AED53EE-5C5D-1ECA-17C9-79FF7E004376}"/>
              </a:ext>
            </a:extLst>
          </p:cNvPr>
          <p:cNvSpPr/>
          <p:nvPr/>
        </p:nvSpPr>
        <p:spPr>
          <a:xfrm>
            <a:off x="1646622" y="4703334"/>
            <a:ext cx="5868196" cy="12619777"/>
          </a:xfrm>
          <a:custGeom>
            <a:avLst/>
            <a:gdLst/>
            <a:ahLst/>
            <a:cxnLst/>
            <a:rect l="l" t="t" r="r" b="b"/>
            <a:pathLst>
              <a:path w="5868196" h="12619777">
                <a:moveTo>
                  <a:pt x="0" y="0"/>
                </a:moveTo>
                <a:lnTo>
                  <a:pt x="5868196" y="0"/>
                </a:lnTo>
                <a:lnTo>
                  <a:pt x="5868196" y="12619777"/>
                </a:lnTo>
                <a:lnTo>
                  <a:pt x="0" y="126197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7FC23BF-4D4D-0597-93E8-23748EBEE2B6}"/>
              </a:ext>
            </a:extLst>
          </p:cNvPr>
          <p:cNvSpPr txBox="1"/>
          <p:nvPr/>
        </p:nvSpPr>
        <p:spPr>
          <a:xfrm>
            <a:off x="8946866" y="9528292"/>
            <a:ext cx="7630499" cy="638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 b="1">
                <a:solidFill>
                  <a:srgbClr val="8C3F57"/>
                </a:solidFill>
                <a:latin typeface="Lato 1 Bold"/>
                <a:ea typeface="Lato 1 Bold"/>
                <a:cs typeface="Lato 1 Bold"/>
                <a:sym typeface="Lato 1 Bold"/>
              </a:rPr>
              <a:t>www.zonta.org/Foundation40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A419B31-29D2-EEE1-3D1A-02845E50EB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7482" y="-316475"/>
            <a:ext cx="8000162" cy="8000162"/>
          </a:xfrm>
          <a:prstGeom prst="rect">
            <a:avLst/>
          </a:prstGeom>
        </p:spPr>
      </p:pic>
      <p:sp>
        <p:nvSpPr>
          <p:cNvPr id="12" name="Freeform 12">
            <a:extLst>
              <a:ext uri="{FF2B5EF4-FFF2-40B4-BE49-F238E27FC236}">
                <a16:creationId xmlns:a16="http://schemas.microsoft.com/office/drawing/2014/main" id="{EA4DCBEA-1A2F-2AB2-2DEC-A4D0A2BD1E8E}"/>
              </a:ext>
            </a:extLst>
          </p:cNvPr>
          <p:cNvSpPr/>
          <p:nvPr/>
        </p:nvSpPr>
        <p:spPr>
          <a:xfrm>
            <a:off x="8635827" y="7318032"/>
            <a:ext cx="2290775" cy="2093391"/>
          </a:xfrm>
          <a:custGeom>
            <a:avLst/>
            <a:gdLst/>
            <a:ahLst/>
            <a:cxnLst/>
            <a:rect l="l" t="t" r="r" b="b"/>
            <a:pathLst>
              <a:path w="3054366" h="2791188">
                <a:moveTo>
                  <a:pt x="0" y="0"/>
                </a:moveTo>
                <a:lnTo>
                  <a:pt x="3054366" y="0"/>
                </a:lnTo>
                <a:lnTo>
                  <a:pt x="3054366" y="2791188"/>
                </a:lnTo>
                <a:lnTo>
                  <a:pt x="0" y="27911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60ACFE0-E0EB-4FA2-B34A-500D2E3D6B07}"/>
              </a:ext>
            </a:extLst>
          </p:cNvPr>
          <p:cNvSpPr txBox="1"/>
          <p:nvPr/>
        </p:nvSpPr>
        <p:spPr>
          <a:xfrm>
            <a:off x="11299890" y="6818685"/>
            <a:ext cx="1681597" cy="1817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03"/>
              </a:lnSpc>
              <a:spcBef>
                <a:spcPct val="0"/>
              </a:spcBef>
            </a:pPr>
            <a:r>
              <a:rPr lang="en-US" sz="10502" spc="367" dirty="0">
                <a:solidFill>
                  <a:srgbClr val="F1BE48"/>
                </a:solidFill>
                <a:latin typeface="Hypatia Sans Pro"/>
                <a:ea typeface="Hypatia Sans Pro"/>
                <a:cs typeface="Hypatia Sans Pro"/>
                <a:sym typeface="Hypatia Sans Pro"/>
              </a:rPr>
              <a:t>40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F6DB5BF-BB6E-F26D-DB89-78FFBC9A4F5F}"/>
              </a:ext>
            </a:extLst>
          </p:cNvPr>
          <p:cNvSpPr txBox="1"/>
          <p:nvPr/>
        </p:nvSpPr>
        <p:spPr>
          <a:xfrm>
            <a:off x="12855448" y="6811541"/>
            <a:ext cx="4761178" cy="1878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58"/>
              </a:lnSpc>
              <a:spcBef>
                <a:spcPct val="0"/>
              </a:spcBef>
            </a:pPr>
            <a:r>
              <a:rPr lang="en-US" sz="10827" spc="378" dirty="0">
                <a:solidFill>
                  <a:srgbClr val="8C3F57"/>
                </a:solidFill>
                <a:latin typeface="Hypatia Sans Pro"/>
                <a:ea typeface="Hypatia Sans Pro"/>
                <a:cs typeface="Hypatia Sans Pro"/>
                <a:sym typeface="Hypatia Sans Pro"/>
              </a:rPr>
              <a:t>YEARS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00DC9A2-1ECB-DE86-C868-C8F2B2CC138F}"/>
              </a:ext>
            </a:extLst>
          </p:cNvPr>
          <p:cNvSpPr txBox="1"/>
          <p:nvPr/>
        </p:nvSpPr>
        <p:spPr>
          <a:xfrm>
            <a:off x="11299890" y="8444242"/>
            <a:ext cx="6328480" cy="973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10"/>
              </a:lnSpc>
            </a:pPr>
            <a:r>
              <a:rPr lang="en-US" sz="3415" dirty="0">
                <a:solidFill>
                  <a:srgbClr val="545454"/>
                </a:solidFill>
                <a:latin typeface="Lato 2"/>
                <a:ea typeface="Lato 2"/>
                <a:cs typeface="Lato 2"/>
                <a:sym typeface="Lato 2"/>
              </a:rPr>
              <a:t>BUILDING A BETTER WORLD</a:t>
            </a:r>
          </a:p>
          <a:p>
            <a:pPr algn="just">
              <a:lnSpc>
                <a:spcPts val="3293"/>
              </a:lnSpc>
            </a:pPr>
            <a:r>
              <a:rPr lang="en-US" sz="2439" dirty="0">
                <a:solidFill>
                  <a:srgbClr val="545454"/>
                </a:solidFill>
                <a:latin typeface="Lato 3"/>
                <a:ea typeface="Lato 3"/>
                <a:cs typeface="Lato 3"/>
                <a:sym typeface="Lato 3"/>
              </a:rPr>
              <a:t>BEGINS WITH A STRONG FOUNDATION</a:t>
            </a:r>
          </a:p>
        </p:txBody>
      </p:sp>
    </p:spTree>
    <p:extLst>
      <p:ext uri="{BB962C8B-B14F-4D97-AF65-F5344CB8AC3E}">
        <p14:creationId xmlns:p14="http://schemas.microsoft.com/office/powerpoint/2010/main" val="174639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186f32-bb56-499a-8241-03d2de0982d8" xsi:nil="true"/>
    <lcf76f155ced4ddcb4097134ff3c332f xmlns="f3550e90-4819-46c0-91ad-0e08c728f6fe">
      <Terms xmlns="http://schemas.microsoft.com/office/infopath/2007/PartnerControls"/>
    </lcf76f155ced4ddcb4097134ff3c332f>
    <_Flow_SignoffStatus xmlns="f3550e90-4819-46c0-91ad-0e08c728f6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9D2E89C43D397448AEB250699E4A93A" ma:contentTypeVersion="20" ma:contentTypeDescription="新しいドキュメントを作成します。" ma:contentTypeScope="" ma:versionID="e4432917c217bc316af234ecab1d79bb">
  <xsd:schema xmlns:xsd="http://www.w3.org/2001/XMLSchema" xmlns:xs="http://www.w3.org/2001/XMLSchema" xmlns:p="http://schemas.microsoft.com/office/2006/metadata/properties" xmlns:ns2="f3550e90-4819-46c0-91ad-0e08c728f6fe" xmlns:ns3="78186f32-bb56-499a-8241-03d2de0982d8" targetNamespace="http://schemas.microsoft.com/office/2006/metadata/properties" ma:root="true" ma:fieldsID="21f7163fbe6e7e7635b987118ad2088b" ns2:_="" ns3:_="">
    <xsd:import namespace="f3550e90-4819-46c0-91ad-0e08c728f6fe"/>
    <xsd:import namespace="78186f32-bb56-499a-8241-03d2de098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50e90-4819-46c0-91ad-0e08c728f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4" nillable="true" ma:displayName="承認の状態" ma:internalName="_x627f__x8a8d__x306e__x72b6__x614b_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3321bb32-08fb-4944-882b-f4da825376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86f32-bb56-499a-8241-03d2de0982d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9c354c0-6910-4b5d-a963-fb61377bc44f}" ma:internalName="TaxCatchAll" ma:showField="CatchAllData" ma:web="78186f32-bb56-499a-8241-03d2de0982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08779D-57FF-4148-BCF7-5D738A786F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515F93-9D2A-43C8-B8CF-02756AADB408}">
  <ds:schemaRefs>
    <ds:schemaRef ds:uri="http://schemas.microsoft.com/office/2006/metadata/properties"/>
    <ds:schemaRef ds:uri="http://schemas.microsoft.com/office/infopath/2007/PartnerControls"/>
    <ds:schemaRef ds:uri="78186f32-bb56-499a-8241-03d2de0982d8"/>
    <ds:schemaRef ds:uri="f3550e90-4819-46c0-91ad-0e08c728f6fe"/>
  </ds:schemaRefs>
</ds:datastoreItem>
</file>

<file path=customXml/itemProps3.xml><?xml version="1.0" encoding="utf-8"?>
<ds:datastoreItem xmlns:ds="http://schemas.openxmlformats.org/officeDocument/2006/customXml" ds:itemID="{FBE0CDC0-18E8-4B5F-BDAB-1D889C64F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550e90-4819-46c0-91ad-0e08c728f6fe"/>
    <ds:schemaRef ds:uri="78186f32-bb56-499a-8241-03d2de0982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</Words>
  <Application>Microsoft Office PowerPoint</Application>
  <PresentationFormat>ユーザー設定</PresentationFormat>
  <Paragraphs>10</Paragraphs>
  <Slides>2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Lato 1 Bold</vt:lpstr>
      <vt:lpstr>Lato 2</vt:lpstr>
      <vt:lpstr>Arial</vt:lpstr>
      <vt:lpstr>Lato 3</vt:lpstr>
      <vt:lpstr>Hypatia Sans Pro</vt:lpstr>
      <vt:lpstr>Calibri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Foundation40PPT</dc:title>
  <cp:lastModifiedBy>Grid</cp:lastModifiedBy>
  <cp:revision>3</cp:revision>
  <dcterms:created xsi:type="dcterms:W3CDTF">2006-08-16T00:00:00Z</dcterms:created>
  <dcterms:modified xsi:type="dcterms:W3CDTF">2025-04-04T13:33:02Z</dcterms:modified>
  <dc:identifier>DAGi7QW7aZ8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0x01010029D2E89C43D397448AEB250699E4A93A</vt:lpwstr>
  </property>
  <property fmtid="{D5CDD505-2E9C-101B-9397-08002B2CF9AE}" pid="3" name="MediaServiceImageTags">
    <vt:lpwstr/>
  </property>
</Properties>
</file>